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40" autoAdjust="0"/>
    <p:restoredTop sz="94718" autoAdjust="0"/>
  </p:normalViewPr>
  <p:slideViewPr>
    <p:cSldViewPr snapToGrid="0" snapToObjects="1">
      <p:cViewPr varScale="1">
        <p:scale>
          <a:sx n="92" d="100"/>
          <a:sy n="92" d="100"/>
        </p:scale>
        <p:origin x="176"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United Republic of Tanzania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United Republic of Tanzania,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United Republic of Tanzania’s component scores. The score reflect the current strengths and opportunities in United Republic of Tanzania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United Republic of Tanzania compare to other countries?</a:t>
            </a:r>
          </a:p>
        </p:txBody>
      </p:sp>
      <p:sp>
        <p:nvSpPr>
          <p:cNvPr id="4" name="Text Placeholder 3"/>
          <p:cNvSpPr>
            <a:spLocks noGrp="1"/>
          </p:cNvSpPr>
          <p:nvPr>
            <p:ph type="body" sz="half" idx="2"/>
          </p:nvPr>
        </p:nvSpPr>
        <p:spPr/>
        <p:txBody>
          <a:bodyPr/>
          <a:lstStyle/>
          <a:p>
            <a:pPr marL="0" lvl="0" indent="0">
              <a:buNone/>
            </a:pPr>
            <a:r>
              <a:t>United Republic of Tanzania’s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United Republic of Tanzania compare to other countries?</a:t>
            </a:r>
          </a:p>
        </p:txBody>
      </p:sp>
      <p:sp>
        <p:nvSpPr>
          <p:cNvPr id="4" name="Text Placeholder 3"/>
          <p:cNvSpPr>
            <a:spLocks noGrp="1"/>
          </p:cNvSpPr>
          <p:nvPr>
            <p:ph type="body" sz="half" idx="2"/>
          </p:nvPr>
        </p:nvSpPr>
        <p:spPr/>
        <p:txBody>
          <a:bodyPr/>
          <a:lstStyle/>
          <a:p>
            <a:pPr marL="0" lvl="0" indent="0">
              <a:buNone/>
            </a:pPr>
            <a:r>
              <a:t>The components of United Republic of Tanzania’s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United Republic of Tanzania’s cigarette tax policies over time</a:t>
            </a:r>
          </a:p>
        </p:txBody>
      </p:sp>
      <p:sp>
        <p:nvSpPr>
          <p:cNvPr id="4" name="Text Placeholder 3"/>
          <p:cNvSpPr>
            <a:spLocks noGrp="1"/>
          </p:cNvSpPr>
          <p:nvPr>
            <p:ph type="body" sz="half" idx="2"/>
          </p:nvPr>
        </p:nvSpPr>
        <p:spPr/>
        <p:txBody>
          <a:bodyPr/>
          <a:lstStyle/>
          <a:p>
            <a:pPr marL="0" lvl="0" indent="0">
              <a:buNone/>
            </a:pPr>
            <a:r>
              <a:t>United Republic of Tanzania’s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202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United Republic of Tanzania</vt:lpstr>
      <vt:lpstr>Cigarette tax policies in United Republic of Tanzania, 2024</vt:lpstr>
      <vt:lpstr>How does United Republic of Tanzania compare to other countries?</vt:lpstr>
      <vt:lpstr>How does United Republic of Tanzania compare to other countries?</vt:lpstr>
      <vt:lpstr>United Republic of Tanzania’s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2026-01-20T21:27:03Z</dcterms:created>
  <dcterms:modified xsi:type="dcterms:W3CDTF">2026-02-16T03:43:30Z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