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Libya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Libya,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Libya’s component scores. The score reflect the current strengths and opportunities in Libya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Libya compare to other countries?</a:t>
            </a:r>
          </a:p>
        </p:txBody>
      </p:sp>
      <p:sp>
        <p:nvSpPr>
          <p:cNvPr id="4" name="Text Placeholder 3"/>
          <p:cNvSpPr>
            <a:spLocks noGrp="1"/>
          </p:cNvSpPr>
          <p:nvPr>
            <p:ph type="body" sz="half" idx="2"/>
          </p:nvPr>
        </p:nvSpPr>
        <p:spPr/>
        <p:txBody>
          <a:bodyPr/>
          <a:lstStyle/>
          <a:p>
            <a:pPr marL="0" lvl="0" indent="0">
              <a:buNone/>
            </a:pPr>
            <a:r>
              <a:t>Libya’s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Libya compare to other countries?</a:t>
            </a:r>
          </a:p>
        </p:txBody>
      </p:sp>
      <p:sp>
        <p:nvSpPr>
          <p:cNvPr id="4" name="Text Placeholder 3"/>
          <p:cNvSpPr>
            <a:spLocks noGrp="1"/>
          </p:cNvSpPr>
          <p:nvPr>
            <p:ph type="body" sz="half" idx="2"/>
          </p:nvPr>
        </p:nvSpPr>
        <p:spPr/>
        <p:txBody>
          <a:bodyPr/>
          <a:lstStyle/>
          <a:p>
            <a:pPr marL="0" lvl="0" indent="0">
              <a:buNone/>
            </a:pPr>
            <a:r>
              <a:t>The components of Libya’s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Libya’s cigarette tax policies over time</a:t>
            </a:r>
          </a:p>
        </p:txBody>
      </p:sp>
      <p:sp>
        <p:nvSpPr>
          <p:cNvPr id="4" name="Text Placeholder 3"/>
          <p:cNvSpPr>
            <a:spLocks noGrp="1"/>
          </p:cNvSpPr>
          <p:nvPr>
            <p:ph type="body" sz="half" idx="2"/>
          </p:nvPr>
        </p:nvSpPr>
        <p:spPr/>
        <p:txBody>
          <a:bodyPr/>
          <a:lstStyle/>
          <a:p>
            <a:pPr marL="0" lvl="0" indent="0">
              <a:buNone/>
            </a:pPr>
            <a:r>
              <a:t>Libya’s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Libya</vt:lpstr>
      <vt:lpstr>Cigarette tax policies in Libya, 2024</vt:lpstr>
      <vt:lpstr>How does Libya compare to other countries?</vt:lpstr>
      <vt:lpstr>How does Libya compare to other countries?</vt:lpstr>
      <vt:lpstr>Libya’s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2026-01-20T21:14:41Z</dcterms:created>
  <dcterms:modified xsi:type="dcterms:W3CDTF">2026-02-16T00:39:23Z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