
<file path=[Content_Types].xml><?xml version="1.0" encoding="utf-8"?>
<Types xmlns="http://schemas.openxmlformats.org/package/2006/content-types">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Props/app0.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5" Type="http://schemas.openxmlformats.org/package/2006/relationships/metadata/extended-properties" Target="docProps/app0.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6" r:id="rId2"/>
    <p:sldId id="257" r:id="rId3"/>
    <p:sldId id="258" r:id="rId4"/>
    <p:sldId id="259" r:id="rId5"/>
    <p:sldId id="260" r:id="rId6"/>
  </p:sldIdLst>
  <p:sldSz cx="9144000" cy="5143500" type="screen16x9"/>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userDrawn="1">
          <p15:clr>
            <a:srgbClr val="A4A3A4"/>
          </p15:clr>
        </p15:guide>
        <p15:guide id="2" pos="288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2D72"/>
    <a:srgbClr val="E44B55"/>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4036" autoAdjust="0"/>
    <p:restoredTop sz="94718" autoAdjust="0"/>
  </p:normalViewPr>
  <p:slideViewPr>
    <p:cSldViewPr snapToGrid="0" snapToObjects="1">
      <p:cViewPr varScale="1">
        <p:scale>
          <a:sx n="92" d="100"/>
          <a:sy n="92" d="100"/>
        </p:scale>
        <p:origin x="192" y="1208"/>
      </p:cViewPr>
      <p:guideLst>
        <p:guide orient="horz" pos="1620"/>
        <p:guide pos="2880"/>
      </p:guideLst>
    </p:cSldViewPr>
  </p:slideViewPr>
  <p:outlineViewPr>
    <p:cViewPr>
      <p:scale>
        <a:sx n="33" d="100"/>
        <a:sy n="33" d="100"/>
      </p:scale>
      <p:origin x="0" y="0"/>
    </p:cViewPr>
  </p:outlineViewPr>
  <p:notesTextViewPr>
    <p:cViewPr>
      <p:scale>
        <a:sx n="100" d="100"/>
        <a:sy n="100" d="100"/>
      </p:scale>
      <p:origin x="0" y="0"/>
    </p:cViewPr>
  </p:notesTextViewPr>
  <p:notesViewPr>
    <p:cSldViewPr snapToGrid="0" snapToObjects="1">
      <p:cViewPr varScale="1">
        <p:scale>
          <a:sx n="121" d="100"/>
          <a:sy n="121" d="100"/>
        </p:scale>
        <p:origin x="7662" y="96"/>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5" Type="http://schemas.openxmlformats.org/officeDocument/2006/relationships/slide" Target="slides/slide4.xml"/><Relationship Id="rId10"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038DA30F-76B0-6EAE-EDEC-58834A86275B}"/>
              </a:ext>
            </a:extLst>
          </p:cNvPr>
          <p:cNvPicPr>
            <a:picLocks noChangeAspect="1"/>
          </p:cNvPicPr>
          <p:nvPr userDrawn="1"/>
        </p:nvPicPr>
        <p:blipFill>
          <a:blip r:embed="rId2"/>
          <a:srcRect/>
          <a:stretch/>
        </p:blipFill>
        <p:spPr>
          <a:xfrm>
            <a:off x="5723011" y="562212"/>
            <a:ext cx="2963789" cy="1240839"/>
          </a:xfrm>
          <a:prstGeom prst="rect">
            <a:avLst/>
          </a:prstGeom>
        </p:spPr>
      </p:pic>
      <p:sp>
        <p:nvSpPr>
          <p:cNvPr id="9" name="TextBox 8">
            <a:extLst>
              <a:ext uri="{FF2B5EF4-FFF2-40B4-BE49-F238E27FC236}">
                <a16:creationId xmlns:a16="http://schemas.microsoft.com/office/drawing/2014/main" id="{5E783D69-FB8D-F52A-F213-8547D93994F3}"/>
              </a:ext>
            </a:extLst>
          </p:cNvPr>
          <p:cNvSpPr txBox="1"/>
          <p:nvPr userDrawn="1"/>
        </p:nvSpPr>
        <p:spPr>
          <a:xfrm>
            <a:off x="0" y="2663849"/>
            <a:ext cx="9144000" cy="2479651"/>
          </a:xfrm>
          <a:prstGeom prst="rect">
            <a:avLst/>
          </a:prstGeom>
          <a:solidFill>
            <a:srgbClr val="002D72"/>
          </a:solidFill>
        </p:spPr>
        <p:txBody>
          <a:bodyPr wrap="square" rtlCol="0" anchor="t">
            <a:normAutofit/>
          </a:bodyPr>
          <a:lstStyle/>
          <a:p>
            <a:pPr algn="ctr">
              <a:lnSpc>
                <a:spcPct val="110000"/>
              </a:lnSpc>
            </a:pPr>
            <a:endParaRPr lang="en-US" sz="3200" b="1" dirty="0">
              <a:solidFill>
                <a:schemeClr val="bg1"/>
              </a:solidFill>
              <a:latin typeface="Aptos Display" panose="020B0004020202020204" pitchFamily="34" charset="0"/>
            </a:endParaRPr>
          </a:p>
          <a:p>
            <a:pPr algn="ctr">
              <a:lnSpc>
                <a:spcPct val="110000"/>
              </a:lnSpc>
            </a:pPr>
            <a:endParaRPr lang="en-US" sz="3200" b="1" dirty="0">
              <a:solidFill>
                <a:schemeClr val="bg1"/>
              </a:solidFill>
              <a:latin typeface="Aptos Display" panose="020B0004020202020204" pitchFamily="34" charset="0"/>
            </a:endParaRPr>
          </a:p>
          <a:p>
            <a:pPr algn="ctr">
              <a:lnSpc>
                <a:spcPct val="110000"/>
              </a:lnSpc>
            </a:pPr>
            <a:endParaRPr lang="en-US" sz="2400" b="1" i="1" dirty="0">
              <a:solidFill>
                <a:schemeClr val="bg1"/>
              </a:solidFill>
              <a:latin typeface="Aptos Display" panose="020B0004020202020204" pitchFamily="34" charset="0"/>
            </a:endParaRPr>
          </a:p>
          <a:p>
            <a:pPr algn="ctr">
              <a:lnSpc>
                <a:spcPct val="110000"/>
              </a:lnSpc>
            </a:pPr>
            <a:endParaRPr lang="en-US" dirty="0">
              <a:solidFill>
                <a:schemeClr val="bg1"/>
              </a:solidFill>
              <a:latin typeface="Bookman Old Style" panose="02050604050505020204" pitchFamily="18" charset="0"/>
            </a:endParaRPr>
          </a:p>
          <a:p>
            <a:pPr algn="ctr">
              <a:lnSpc>
                <a:spcPct val="110000"/>
              </a:lnSpc>
            </a:pPr>
            <a:endParaRPr lang="en-US" dirty="0">
              <a:solidFill>
                <a:schemeClr val="bg1"/>
              </a:solidFill>
              <a:latin typeface="Bookman Old Style" panose="02050604050505020204" pitchFamily="18" charset="0"/>
            </a:endParaRPr>
          </a:p>
          <a:p>
            <a:pPr algn="ctr">
              <a:lnSpc>
                <a:spcPct val="110000"/>
              </a:lnSpc>
            </a:pPr>
            <a:endParaRPr lang="en-US" sz="2400" b="1" i="1" dirty="0">
              <a:solidFill>
                <a:schemeClr val="bg1"/>
              </a:solidFill>
              <a:latin typeface="Aptos Display" panose="020B0004020202020204" pitchFamily="34" charset="0"/>
            </a:endParaRPr>
          </a:p>
        </p:txBody>
      </p:sp>
      <p:pic>
        <p:nvPicPr>
          <p:cNvPr id="10" name="Picture 9">
            <a:extLst>
              <a:ext uri="{FF2B5EF4-FFF2-40B4-BE49-F238E27FC236}">
                <a16:creationId xmlns:a16="http://schemas.microsoft.com/office/drawing/2014/main" id="{1E9E6481-E439-9A67-D920-7CABA0B2239A}"/>
              </a:ext>
            </a:extLst>
          </p:cNvPr>
          <p:cNvPicPr>
            <a:picLocks/>
          </p:cNvPicPr>
          <p:nvPr userDrawn="1"/>
        </p:nvPicPr>
        <p:blipFill>
          <a:blip r:embed="rId3"/>
          <a:srcRect t="4460" b="4460"/>
          <a:stretch/>
        </p:blipFill>
        <p:spPr>
          <a:xfrm flipV="1">
            <a:off x="0" y="2479651"/>
            <a:ext cx="9144000" cy="184198"/>
          </a:xfrm>
          <a:prstGeom prst="rect">
            <a:avLst/>
          </a:prstGeom>
        </p:spPr>
      </p:pic>
      <p:sp>
        <p:nvSpPr>
          <p:cNvPr id="2" name="Title 1"/>
          <p:cNvSpPr>
            <a:spLocks noGrp="1"/>
          </p:cNvSpPr>
          <p:nvPr>
            <p:ph type="ctrTitle" hasCustomPrompt="1"/>
          </p:nvPr>
        </p:nvSpPr>
        <p:spPr>
          <a:xfrm>
            <a:off x="685800" y="3206142"/>
            <a:ext cx="7772400" cy="635818"/>
          </a:xfrm>
        </p:spPr>
        <p:txBody>
          <a:bodyPr>
            <a:normAutofit/>
          </a:bodyPr>
          <a:lstStyle>
            <a:lvl1pPr>
              <a:defRPr sz="2400" b="0">
                <a:solidFill>
                  <a:schemeClr val="bg1"/>
                </a:solidFill>
                <a:latin typeface="Arial Black" panose="020B0A04020102020204" pitchFamily="34" charset="0"/>
              </a:defRPr>
            </a:lvl1pPr>
          </a:lstStyle>
          <a:p>
            <a:r>
              <a:rPr lang="en-US" dirty="0"/>
              <a:t>Title of Presentation</a:t>
            </a:r>
          </a:p>
        </p:txBody>
      </p:sp>
      <p:sp>
        <p:nvSpPr>
          <p:cNvPr id="3" name="Subtitle 2"/>
          <p:cNvSpPr>
            <a:spLocks noGrp="1"/>
          </p:cNvSpPr>
          <p:nvPr>
            <p:ph type="subTitle" idx="1" hasCustomPrompt="1"/>
          </p:nvPr>
        </p:nvSpPr>
        <p:spPr>
          <a:xfrm>
            <a:off x="1371600" y="3911015"/>
            <a:ext cx="6400800" cy="461886"/>
          </a:xfrm>
        </p:spPr>
        <p:txBody>
          <a:bodyPr/>
          <a:lstStyle>
            <a:lvl1pPr marL="0" indent="0" algn="ctr">
              <a:buNone/>
              <a:defRPr i="1">
                <a:solidFill>
                  <a:schemeClr val="bg1"/>
                </a:solidFil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en-US" dirty="0"/>
              <a:t>Subtitle</a:t>
            </a:r>
          </a:p>
        </p:txBody>
      </p:sp>
    </p:spTree>
    <p:extLst>
      <p:ext uri="{BB962C8B-B14F-4D97-AF65-F5344CB8AC3E}">
        <p14:creationId xmlns:p14="http://schemas.microsoft.com/office/powerpoint/2010/main" val="144435751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7" name="Picture 6">
            <a:extLst>
              <a:ext uri="{FF2B5EF4-FFF2-40B4-BE49-F238E27FC236}">
                <a16:creationId xmlns:a16="http://schemas.microsoft.com/office/drawing/2014/main" id="{00F98BD3-93F6-0AC3-D075-9B8124B0FF2D}"/>
              </a:ext>
            </a:extLst>
          </p:cNvPr>
          <p:cNvPicPr>
            <a:picLocks/>
          </p:cNvPicPr>
          <p:nvPr userDrawn="1"/>
        </p:nvPicPr>
        <p:blipFill>
          <a:blip r:embed="rId2"/>
          <a:srcRect t="4460" b="4460"/>
          <a:stretch/>
        </p:blipFill>
        <p:spPr>
          <a:xfrm flipV="1">
            <a:off x="0" y="-5524"/>
            <a:ext cx="9144000" cy="142047"/>
          </a:xfrm>
          <a:prstGeom prst="rect">
            <a:avLst/>
          </a:prstGeom>
        </p:spPr>
      </p:pic>
      <p:sp>
        <p:nvSpPr>
          <p:cNvPr id="8" name="Date Placeholder 7">
            <a:extLst>
              <a:ext uri="{FF2B5EF4-FFF2-40B4-BE49-F238E27FC236}">
                <a16:creationId xmlns:a16="http://schemas.microsoft.com/office/drawing/2014/main" id="{F96CE179-F0A7-854A-E468-A4A359129008}"/>
              </a:ext>
            </a:extLst>
          </p:cNvPr>
          <p:cNvSpPr>
            <a:spLocks noGrp="1"/>
          </p:cNvSpPr>
          <p:nvPr>
            <p:ph type="dt" sz="half" idx="10"/>
          </p:nvPr>
        </p:nvSpPr>
        <p:spPr/>
        <p:txBody>
          <a:bodyPr/>
          <a:lstStyle/>
          <a:p>
            <a:fld id="{3C05FDF1-9E26-49C3-8B88-F446134B3495}" type="datetime1">
              <a:rPr lang="en-US" smtClean="0"/>
              <a:t>2/15/26</a:t>
            </a:fld>
            <a:endParaRPr lang="en-US"/>
          </a:p>
        </p:txBody>
      </p:sp>
      <p:sp>
        <p:nvSpPr>
          <p:cNvPr id="9" name="Footer Placeholder 8">
            <a:extLst>
              <a:ext uri="{FF2B5EF4-FFF2-40B4-BE49-F238E27FC236}">
                <a16:creationId xmlns:a16="http://schemas.microsoft.com/office/drawing/2014/main" id="{2755CCB2-FDD2-4610-FF7B-14A2B0AEA905}"/>
              </a:ext>
            </a:extLst>
          </p:cNvPr>
          <p:cNvSpPr>
            <a:spLocks noGrp="1"/>
          </p:cNvSpPr>
          <p:nvPr>
            <p:ph type="ftr" sz="quarter" idx="11"/>
          </p:nvPr>
        </p:nvSpPr>
        <p:spPr/>
        <p:txBody>
          <a:bodyPr/>
          <a:lstStyle/>
          <a:p>
            <a:r>
              <a:rPr lang="en-US">
                <a:solidFill>
                  <a:srgbClr val="FF0000"/>
                </a:solidFill>
              </a:rPr>
              <a:t>EconomicsforHealth.org </a:t>
            </a:r>
            <a:r>
              <a:rPr lang="en-US">
                <a:solidFill>
                  <a:srgbClr val="002D72"/>
                </a:solidFill>
              </a:rPr>
              <a:t>|</a:t>
            </a:r>
            <a:r>
              <a:rPr lang="en-US">
                <a:solidFill>
                  <a:srgbClr val="FF0000"/>
                </a:solidFill>
              </a:rPr>
              <a:t> @EconforHealth</a:t>
            </a:r>
            <a:endParaRPr lang="en-US" dirty="0">
              <a:solidFill>
                <a:srgbClr val="FF0000"/>
              </a:solidFill>
              <a:latin typeface="Bookman Old Style" panose="02050604050505020204" pitchFamily="18" charset="0"/>
            </a:endParaRPr>
          </a:p>
        </p:txBody>
      </p:sp>
    </p:spTree>
    <p:extLst>
      <p:ext uri="{BB962C8B-B14F-4D97-AF65-F5344CB8AC3E}">
        <p14:creationId xmlns:p14="http://schemas.microsoft.com/office/powerpoint/2010/main" val="31391479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7" name="Picture 6">
            <a:extLst>
              <a:ext uri="{FF2B5EF4-FFF2-40B4-BE49-F238E27FC236}">
                <a16:creationId xmlns:a16="http://schemas.microsoft.com/office/drawing/2014/main" id="{407586B2-4CCE-BFB7-9978-AF793B06B5F7}"/>
              </a:ext>
            </a:extLst>
          </p:cNvPr>
          <p:cNvPicPr>
            <a:picLocks/>
          </p:cNvPicPr>
          <p:nvPr userDrawn="1"/>
        </p:nvPicPr>
        <p:blipFill>
          <a:blip r:embed="rId2"/>
          <a:srcRect t="4460" b="4460"/>
          <a:stretch/>
        </p:blipFill>
        <p:spPr>
          <a:xfrm flipV="1">
            <a:off x="0" y="-5524"/>
            <a:ext cx="9144000" cy="142047"/>
          </a:xfrm>
          <a:prstGeom prst="rect">
            <a:avLst/>
          </a:prstGeom>
        </p:spPr>
      </p:pic>
      <p:sp>
        <p:nvSpPr>
          <p:cNvPr id="8" name="Date Placeholder 7">
            <a:extLst>
              <a:ext uri="{FF2B5EF4-FFF2-40B4-BE49-F238E27FC236}">
                <a16:creationId xmlns:a16="http://schemas.microsoft.com/office/drawing/2014/main" id="{8226C848-300E-926B-BA8B-A7E4A4E34B0F}"/>
              </a:ext>
            </a:extLst>
          </p:cNvPr>
          <p:cNvSpPr>
            <a:spLocks noGrp="1"/>
          </p:cNvSpPr>
          <p:nvPr>
            <p:ph type="dt" sz="half" idx="10"/>
          </p:nvPr>
        </p:nvSpPr>
        <p:spPr/>
        <p:txBody>
          <a:bodyPr/>
          <a:lstStyle/>
          <a:p>
            <a:fld id="{3C05FDF1-9E26-49C3-8B88-F446134B3495}" type="datetime1">
              <a:rPr lang="en-US" smtClean="0"/>
              <a:t>2/15/26</a:t>
            </a:fld>
            <a:endParaRPr lang="en-US"/>
          </a:p>
        </p:txBody>
      </p:sp>
      <p:sp>
        <p:nvSpPr>
          <p:cNvPr id="9" name="Footer Placeholder 8">
            <a:extLst>
              <a:ext uri="{FF2B5EF4-FFF2-40B4-BE49-F238E27FC236}">
                <a16:creationId xmlns:a16="http://schemas.microsoft.com/office/drawing/2014/main" id="{C3C2D0D7-D5B6-5F8A-B519-F6D57A64F123}"/>
              </a:ext>
            </a:extLst>
          </p:cNvPr>
          <p:cNvSpPr>
            <a:spLocks noGrp="1"/>
          </p:cNvSpPr>
          <p:nvPr>
            <p:ph type="ftr" sz="quarter" idx="11"/>
          </p:nvPr>
        </p:nvSpPr>
        <p:spPr/>
        <p:txBody>
          <a:bodyPr/>
          <a:lstStyle/>
          <a:p>
            <a:r>
              <a:rPr lang="en-US">
                <a:solidFill>
                  <a:srgbClr val="FF0000"/>
                </a:solidFill>
              </a:rPr>
              <a:t>EconomicsforHealth.org </a:t>
            </a:r>
            <a:r>
              <a:rPr lang="en-US">
                <a:solidFill>
                  <a:srgbClr val="002D72"/>
                </a:solidFill>
              </a:rPr>
              <a:t>|</a:t>
            </a:r>
            <a:r>
              <a:rPr lang="en-US">
                <a:solidFill>
                  <a:srgbClr val="FF0000"/>
                </a:solidFill>
              </a:rPr>
              <a:t> @EconforHealth</a:t>
            </a:r>
            <a:endParaRPr lang="en-US" dirty="0">
              <a:solidFill>
                <a:srgbClr val="FF0000"/>
              </a:solidFill>
              <a:latin typeface="Bookman Old Style" panose="02050604050505020204" pitchFamily="18" charset="0"/>
            </a:endParaRPr>
          </a:p>
        </p:txBody>
      </p:sp>
    </p:spTree>
    <p:extLst>
      <p:ext uri="{BB962C8B-B14F-4D97-AF65-F5344CB8AC3E}">
        <p14:creationId xmlns:p14="http://schemas.microsoft.com/office/powerpoint/2010/main" val="258152904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7" name="Picture 6">
            <a:extLst>
              <a:ext uri="{FF2B5EF4-FFF2-40B4-BE49-F238E27FC236}">
                <a16:creationId xmlns:a16="http://schemas.microsoft.com/office/drawing/2014/main" id="{3137F791-44EA-E605-1C84-6A07BDC28D80}"/>
              </a:ext>
            </a:extLst>
          </p:cNvPr>
          <p:cNvPicPr>
            <a:picLocks/>
          </p:cNvPicPr>
          <p:nvPr userDrawn="1"/>
        </p:nvPicPr>
        <p:blipFill>
          <a:blip r:embed="rId2"/>
          <a:srcRect t="4460" b="4460"/>
          <a:stretch/>
        </p:blipFill>
        <p:spPr>
          <a:xfrm flipV="1">
            <a:off x="0" y="-5524"/>
            <a:ext cx="9144000" cy="142047"/>
          </a:xfrm>
          <a:prstGeom prst="rect">
            <a:avLst/>
          </a:prstGeom>
        </p:spPr>
      </p:pic>
      <p:sp>
        <p:nvSpPr>
          <p:cNvPr id="8" name="Date Placeholder 7">
            <a:extLst>
              <a:ext uri="{FF2B5EF4-FFF2-40B4-BE49-F238E27FC236}">
                <a16:creationId xmlns:a16="http://schemas.microsoft.com/office/drawing/2014/main" id="{D8769512-07DB-7AB3-94D7-74734B2882CB}"/>
              </a:ext>
            </a:extLst>
          </p:cNvPr>
          <p:cNvSpPr>
            <a:spLocks noGrp="1"/>
          </p:cNvSpPr>
          <p:nvPr>
            <p:ph type="dt" sz="half" idx="10"/>
          </p:nvPr>
        </p:nvSpPr>
        <p:spPr/>
        <p:txBody>
          <a:bodyPr/>
          <a:lstStyle/>
          <a:p>
            <a:fld id="{3C05FDF1-9E26-49C3-8B88-F446134B3495}" type="datetime1">
              <a:rPr lang="en-US" smtClean="0"/>
              <a:t>2/15/26</a:t>
            </a:fld>
            <a:endParaRPr lang="en-US"/>
          </a:p>
        </p:txBody>
      </p:sp>
      <p:sp>
        <p:nvSpPr>
          <p:cNvPr id="9" name="Footer Placeholder 8">
            <a:extLst>
              <a:ext uri="{FF2B5EF4-FFF2-40B4-BE49-F238E27FC236}">
                <a16:creationId xmlns:a16="http://schemas.microsoft.com/office/drawing/2014/main" id="{C855A138-A25D-CE5E-CC7F-57AEC7DDE74E}"/>
              </a:ext>
            </a:extLst>
          </p:cNvPr>
          <p:cNvSpPr>
            <a:spLocks noGrp="1"/>
          </p:cNvSpPr>
          <p:nvPr>
            <p:ph type="ftr" sz="quarter" idx="11"/>
          </p:nvPr>
        </p:nvSpPr>
        <p:spPr/>
        <p:txBody>
          <a:bodyPr/>
          <a:lstStyle>
            <a:lvl1pPr>
              <a:defRPr>
                <a:solidFill>
                  <a:srgbClr val="E44B55"/>
                </a:solidFill>
              </a:defRPr>
            </a:lvl1pPr>
          </a:lstStyle>
          <a:p>
            <a:r>
              <a:rPr lang="en-US" dirty="0"/>
              <a:t>EconomicsforHealth.org </a:t>
            </a:r>
            <a:r>
              <a:rPr lang="en-US" dirty="0">
                <a:solidFill>
                  <a:srgbClr val="002D72"/>
                </a:solidFill>
              </a:rPr>
              <a:t>|</a:t>
            </a:r>
            <a:r>
              <a:rPr lang="en-US" dirty="0"/>
              <a:t> @EconforHealth</a:t>
            </a:r>
          </a:p>
        </p:txBody>
      </p:sp>
    </p:spTree>
    <p:extLst>
      <p:ext uri="{BB962C8B-B14F-4D97-AF65-F5344CB8AC3E}">
        <p14:creationId xmlns:p14="http://schemas.microsoft.com/office/powerpoint/2010/main" val="33834600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3E2CE2EF-1794-76B5-81CB-A04C75D24177}"/>
              </a:ext>
            </a:extLst>
          </p:cNvPr>
          <p:cNvSpPr txBox="1"/>
          <p:nvPr userDrawn="1"/>
        </p:nvSpPr>
        <p:spPr>
          <a:xfrm>
            <a:off x="0" y="2663849"/>
            <a:ext cx="9144000" cy="2479651"/>
          </a:xfrm>
          <a:prstGeom prst="rect">
            <a:avLst/>
          </a:prstGeom>
          <a:solidFill>
            <a:srgbClr val="002D72"/>
          </a:solidFill>
        </p:spPr>
        <p:txBody>
          <a:bodyPr wrap="square" rtlCol="0" anchor="t">
            <a:normAutofit/>
          </a:bodyPr>
          <a:lstStyle/>
          <a:p>
            <a:pPr algn="ctr">
              <a:lnSpc>
                <a:spcPct val="110000"/>
              </a:lnSpc>
            </a:pPr>
            <a:endParaRPr lang="en-US" sz="3200" b="1" dirty="0">
              <a:solidFill>
                <a:schemeClr val="bg1"/>
              </a:solidFill>
              <a:latin typeface="Aptos Display" panose="020B0004020202020204" pitchFamily="34" charset="0"/>
            </a:endParaRPr>
          </a:p>
          <a:p>
            <a:pPr algn="ctr">
              <a:lnSpc>
                <a:spcPct val="110000"/>
              </a:lnSpc>
            </a:pPr>
            <a:endParaRPr lang="en-US" sz="3200" b="1" dirty="0">
              <a:solidFill>
                <a:schemeClr val="bg1"/>
              </a:solidFill>
              <a:latin typeface="Aptos Display" panose="020B0004020202020204" pitchFamily="34" charset="0"/>
            </a:endParaRPr>
          </a:p>
          <a:p>
            <a:pPr algn="ctr">
              <a:lnSpc>
                <a:spcPct val="110000"/>
              </a:lnSpc>
            </a:pPr>
            <a:endParaRPr lang="en-US" sz="2400" b="1" i="1" dirty="0">
              <a:solidFill>
                <a:schemeClr val="bg1"/>
              </a:solidFill>
              <a:latin typeface="Aptos Display" panose="020B0004020202020204" pitchFamily="34" charset="0"/>
            </a:endParaRPr>
          </a:p>
          <a:p>
            <a:pPr algn="ctr">
              <a:lnSpc>
                <a:spcPct val="110000"/>
              </a:lnSpc>
            </a:pPr>
            <a:endParaRPr lang="en-US" dirty="0">
              <a:solidFill>
                <a:schemeClr val="bg1"/>
              </a:solidFill>
              <a:latin typeface="Bookman Old Style" panose="02050604050505020204" pitchFamily="18" charset="0"/>
            </a:endParaRPr>
          </a:p>
          <a:p>
            <a:pPr algn="ctr">
              <a:lnSpc>
                <a:spcPct val="110000"/>
              </a:lnSpc>
            </a:pPr>
            <a:endParaRPr lang="en-US" dirty="0">
              <a:solidFill>
                <a:schemeClr val="bg1"/>
              </a:solidFill>
              <a:latin typeface="Bookman Old Style" panose="02050604050505020204" pitchFamily="18" charset="0"/>
            </a:endParaRPr>
          </a:p>
          <a:p>
            <a:pPr algn="ctr">
              <a:lnSpc>
                <a:spcPct val="110000"/>
              </a:lnSpc>
            </a:pPr>
            <a:endParaRPr lang="en-US" sz="2400" b="1" i="1" dirty="0">
              <a:solidFill>
                <a:schemeClr val="bg1"/>
              </a:solidFill>
              <a:latin typeface="Aptos Display" panose="020B0004020202020204" pitchFamily="34" charset="0"/>
            </a:endParaRPr>
          </a:p>
        </p:txBody>
      </p:sp>
      <p:pic>
        <p:nvPicPr>
          <p:cNvPr id="8" name="Picture 7">
            <a:extLst>
              <a:ext uri="{FF2B5EF4-FFF2-40B4-BE49-F238E27FC236}">
                <a16:creationId xmlns:a16="http://schemas.microsoft.com/office/drawing/2014/main" id="{B53A1CBC-3A14-EC27-2848-1D4AF07E06E6}"/>
              </a:ext>
            </a:extLst>
          </p:cNvPr>
          <p:cNvPicPr>
            <a:picLocks/>
          </p:cNvPicPr>
          <p:nvPr userDrawn="1"/>
        </p:nvPicPr>
        <p:blipFill>
          <a:blip r:embed="rId2"/>
          <a:srcRect t="4460" b="4460"/>
          <a:stretch/>
        </p:blipFill>
        <p:spPr>
          <a:xfrm flipV="1">
            <a:off x="0" y="2479651"/>
            <a:ext cx="9144000" cy="184198"/>
          </a:xfrm>
          <a:prstGeom prst="rect">
            <a:avLst/>
          </a:prstGeom>
        </p:spPr>
      </p:pic>
      <p:sp>
        <p:nvSpPr>
          <p:cNvPr id="2" name="Title 1"/>
          <p:cNvSpPr>
            <a:spLocks noGrp="1"/>
          </p:cNvSpPr>
          <p:nvPr>
            <p:ph type="title"/>
          </p:nvPr>
        </p:nvSpPr>
        <p:spPr>
          <a:xfrm>
            <a:off x="685800" y="3403653"/>
            <a:ext cx="7772400" cy="596310"/>
          </a:xfrm>
        </p:spPr>
        <p:txBody>
          <a:bodyPr anchor="t">
            <a:noAutofit/>
          </a:bodyPr>
          <a:lstStyle>
            <a:lvl1pPr algn="ctr">
              <a:defRPr sz="2800" b="0" cap="none" baseline="0">
                <a:solidFill>
                  <a:schemeClr val="bg1"/>
                </a:solidFill>
                <a:latin typeface="Aptos Display" panose="020B0004020202020204" pitchFamily="34" charset="0"/>
              </a:defRPr>
            </a:lvl1pPr>
          </a:lstStyle>
          <a:p>
            <a:r>
              <a:rPr lang="en-US" dirty="0"/>
              <a:t>Click to edit Master title style</a:t>
            </a:r>
          </a:p>
        </p:txBody>
      </p:sp>
      <p:pic>
        <p:nvPicPr>
          <p:cNvPr id="3" name="Picture 2">
            <a:extLst>
              <a:ext uri="{FF2B5EF4-FFF2-40B4-BE49-F238E27FC236}">
                <a16:creationId xmlns:a16="http://schemas.microsoft.com/office/drawing/2014/main" id="{1A71AF6E-C644-C832-2688-813C0377E326}"/>
              </a:ext>
            </a:extLst>
          </p:cNvPr>
          <p:cNvPicPr>
            <a:picLocks noChangeAspect="1"/>
          </p:cNvPicPr>
          <p:nvPr userDrawn="1"/>
        </p:nvPicPr>
        <p:blipFill>
          <a:blip r:embed="rId3"/>
          <a:srcRect/>
          <a:stretch/>
        </p:blipFill>
        <p:spPr>
          <a:xfrm>
            <a:off x="5723011" y="562212"/>
            <a:ext cx="2963789" cy="1240839"/>
          </a:xfrm>
          <a:prstGeom prst="rect">
            <a:avLst/>
          </a:prstGeom>
        </p:spPr>
      </p:pic>
    </p:spTree>
    <p:extLst>
      <p:ext uri="{BB962C8B-B14F-4D97-AF65-F5344CB8AC3E}">
        <p14:creationId xmlns:p14="http://schemas.microsoft.com/office/powerpoint/2010/main" val="107306907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8" name="Picture 7">
            <a:extLst>
              <a:ext uri="{FF2B5EF4-FFF2-40B4-BE49-F238E27FC236}">
                <a16:creationId xmlns:a16="http://schemas.microsoft.com/office/drawing/2014/main" id="{37CFB46E-CD37-CA5E-3BB1-462A7AFCCDA2}"/>
              </a:ext>
            </a:extLst>
          </p:cNvPr>
          <p:cNvPicPr>
            <a:picLocks/>
          </p:cNvPicPr>
          <p:nvPr userDrawn="1"/>
        </p:nvPicPr>
        <p:blipFill>
          <a:blip r:embed="rId2"/>
          <a:srcRect t="4460" b="4460"/>
          <a:stretch/>
        </p:blipFill>
        <p:spPr>
          <a:xfrm flipV="1">
            <a:off x="0" y="-5524"/>
            <a:ext cx="9144000" cy="142047"/>
          </a:xfrm>
          <a:prstGeom prst="rect">
            <a:avLst/>
          </a:prstGeom>
        </p:spPr>
      </p:pic>
      <p:sp>
        <p:nvSpPr>
          <p:cNvPr id="9" name="Date Placeholder 8">
            <a:extLst>
              <a:ext uri="{FF2B5EF4-FFF2-40B4-BE49-F238E27FC236}">
                <a16:creationId xmlns:a16="http://schemas.microsoft.com/office/drawing/2014/main" id="{3B9876C0-05CB-9FFA-8146-8842DDA8341A}"/>
              </a:ext>
            </a:extLst>
          </p:cNvPr>
          <p:cNvSpPr>
            <a:spLocks noGrp="1"/>
          </p:cNvSpPr>
          <p:nvPr>
            <p:ph type="dt" sz="half" idx="10"/>
          </p:nvPr>
        </p:nvSpPr>
        <p:spPr/>
        <p:txBody>
          <a:bodyPr/>
          <a:lstStyle/>
          <a:p>
            <a:fld id="{3C05FDF1-9E26-49C3-8B88-F446134B3495}" type="datetime1">
              <a:rPr lang="en-US" smtClean="0"/>
              <a:t>2/15/26</a:t>
            </a:fld>
            <a:endParaRPr lang="en-US"/>
          </a:p>
        </p:txBody>
      </p:sp>
      <p:sp>
        <p:nvSpPr>
          <p:cNvPr id="10" name="Footer Placeholder 9">
            <a:extLst>
              <a:ext uri="{FF2B5EF4-FFF2-40B4-BE49-F238E27FC236}">
                <a16:creationId xmlns:a16="http://schemas.microsoft.com/office/drawing/2014/main" id="{252AEC12-F8B3-F58F-785F-FF29150DD9E1}"/>
              </a:ext>
            </a:extLst>
          </p:cNvPr>
          <p:cNvSpPr>
            <a:spLocks noGrp="1"/>
          </p:cNvSpPr>
          <p:nvPr>
            <p:ph type="ftr" sz="quarter" idx="11"/>
          </p:nvPr>
        </p:nvSpPr>
        <p:spPr/>
        <p:txBody>
          <a:bodyPr/>
          <a:lstStyle>
            <a:lvl1pPr>
              <a:defRPr>
                <a:solidFill>
                  <a:srgbClr val="E44B55"/>
                </a:solidFill>
              </a:defRPr>
            </a:lvl1pPr>
          </a:lstStyle>
          <a:p>
            <a:r>
              <a:rPr lang="en-US" dirty="0"/>
              <a:t>EconomicsforHealth.org </a:t>
            </a:r>
            <a:r>
              <a:rPr lang="en-US" dirty="0">
                <a:solidFill>
                  <a:srgbClr val="002D72"/>
                </a:solidFill>
              </a:rPr>
              <a:t>|</a:t>
            </a:r>
            <a:r>
              <a:rPr lang="en-US" dirty="0"/>
              <a:t> @EconforHealth</a:t>
            </a:r>
          </a:p>
        </p:txBody>
      </p:sp>
    </p:spTree>
    <p:extLst>
      <p:ext uri="{BB962C8B-B14F-4D97-AF65-F5344CB8AC3E}">
        <p14:creationId xmlns:p14="http://schemas.microsoft.com/office/powerpoint/2010/main" val="261988624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10" name="Picture 9">
            <a:extLst>
              <a:ext uri="{FF2B5EF4-FFF2-40B4-BE49-F238E27FC236}">
                <a16:creationId xmlns:a16="http://schemas.microsoft.com/office/drawing/2014/main" id="{A45CDDEF-8DDD-A5EF-CA28-3191D19A80CB}"/>
              </a:ext>
            </a:extLst>
          </p:cNvPr>
          <p:cNvPicPr>
            <a:picLocks/>
          </p:cNvPicPr>
          <p:nvPr userDrawn="1"/>
        </p:nvPicPr>
        <p:blipFill>
          <a:blip r:embed="rId2"/>
          <a:srcRect t="4460" b="4460"/>
          <a:stretch/>
        </p:blipFill>
        <p:spPr>
          <a:xfrm flipV="1">
            <a:off x="0" y="-5524"/>
            <a:ext cx="9144000" cy="142047"/>
          </a:xfrm>
          <a:prstGeom prst="rect">
            <a:avLst/>
          </a:prstGeom>
        </p:spPr>
      </p:pic>
      <p:sp>
        <p:nvSpPr>
          <p:cNvPr id="11" name="Date Placeholder 10">
            <a:extLst>
              <a:ext uri="{FF2B5EF4-FFF2-40B4-BE49-F238E27FC236}">
                <a16:creationId xmlns:a16="http://schemas.microsoft.com/office/drawing/2014/main" id="{ECAB8EF3-56CC-25BC-9E7B-727634B53979}"/>
              </a:ext>
            </a:extLst>
          </p:cNvPr>
          <p:cNvSpPr>
            <a:spLocks noGrp="1"/>
          </p:cNvSpPr>
          <p:nvPr>
            <p:ph type="dt" sz="half" idx="10"/>
          </p:nvPr>
        </p:nvSpPr>
        <p:spPr/>
        <p:txBody>
          <a:bodyPr/>
          <a:lstStyle/>
          <a:p>
            <a:fld id="{3C05FDF1-9E26-49C3-8B88-F446134B3495}" type="datetime1">
              <a:rPr lang="en-US" smtClean="0"/>
              <a:t>2/15/26</a:t>
            </a:fld>
            <a:endParaRPr lang="en-US"/>
          </a:p>
        </p:txBody>
      </p:sp>
      <p:sp>
        <p:nvSpPr>
          <p:cNvPr id="12" name="Footer Placeholder 11">
            <a:extLst>
              <a:ext uri="{FF2B5EF4-FFF2-40B4-BE49-F238E27FC236}">
                <a16:creationId xmlns:a16="http://schemas.microsoft.com/office/drawing/2014/main" id="{48CAF319-FB48-2FFD-924B-63186CA536BA}"/>
              </a:ext>
            </a:extLst>
          </p:cNvPr>
          <p:cNvSpPr>
            <a:spLocks noGrp="1"/>
          </p:cNvSpPr>
          <p:nvPr>
            <p:ph type="ftr" sz="quarter" idx="11"/>
          </p:nvPr>
        </p:nvSpPr>
        <p:spPr/>
        <p:txBody>
          <a:bodyPr/>
          <a:lstStyle>
            <a:lvl1pPr>
              <a:defRPr>
                <a:solidFill>
                  <a:srgbClr val="E44B55"/>
                </a:solidFill>
              </a:defRPr>
            </a:lvl1pPr>
          </a:lstStyle>
          <a:p>
            <a:r>
              <a:rPr lang="en-US" dirty="0"/>
              <a:t>EconomicsforHealth.org </a:t>
            </a:r>
            <a:r>
              <a:rPr lang="en-US" dirty="0">
                <a:solidFill>
                  <a:srgbClr val="002D72"/>
                </a:solidFill>
              </a:rPr>
              <a:t>|</a:t>
            </a:r>
            <a:r>
              <a:rPr lang="en-US" dirty="0"/>
              <a:t> @EconforHealth</a:t>
            </a:r>
          </a:p>
        </p:txBody>
      </p:sp>
    </p:spTree>
    <p:extLst>
      <p:ext uri="{BB962C8B-B14F-4D97-AF65-F5344CB8AC3E}">
        <p14:creationId xmlns:p14="http://schemas.microsoft.com/office/powerpoint/2010/main" val="253579396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pic>
        <p:nvPicPr>
          <p:cNvPr id="6" name="Picture 5">
            <a:extLst>
              <a:ext uri="{FF2B5EF4-FFF2-40B4-BE49-F238E27FC236}">
                <a16:creationId xmlns:a16="http://schemas.microsoft.com/office/drawing/2014/main" id="{C480364D-ABCD-B473-985B-CE2CFC0502BB}"/>
              </a:ext>
            </a:extLst>
          </p:cNvPr>
          <p:cNvPicPr>
            <a:picLocks/>
          </p:cNvPicPr>
          <p:nvPr userDrawn="1"/>
        </p:nvPicPr>
        <p:blipFill>
          <a:blip r:embed="rId2"/>
          <a:srcRect t="4460" b="4460"/>
          <a:stretch/>
        </p:blipFill>
        <p:spPr>
          <a:xfrm flipV="1">
            <a:off x="0" y="-5524"/>
            <a:ext cx="9144000" cy="142047"/>
          </a:xfrm>
          <a:prstGeom prst="rect">
            <a:avLst/>
          </a:prstGeom>
        </p:spPr>
      </p:pic>
      <p:sp>
        <p:nvSpPr>
          <p:cNvPr id="7" name="Date Placeholder 6">
            <a:extLst>
              <a:ext uri="{FF2B5EF4-FFF2-40B4-BE49-F238E27FC236}">
                <a16:creationId xmlns:a16="http://schemas.microsoft.com/office/drawing/2014/main" id="{5841B44A-F7CE-4F67-2B04-9A21D29B396A}"/>
              </a:ext>
            </a:extLst>
          </p:cNvPr>
          <p:cNvSpPr>
            <a:spLocks noGrp="1"/>
          </p:cNvSpPr>
          <p:nvPr>
            <p:ph type="dt" sz="half" idx="10"/>
          </p:nvPr>
        </p:nvSpPr>
        <p:spPr/>
        <p:txBody>
          <a:bodyPr/>
          <a:lstStyle/>
          <a:p>
            <a:fld id="{3C05FDF1-9E26-49C3-8B88-F446134B3495}" type="datetime1">
              <a:rPr lang="en-US" smtClean="0"/>
              <a:t>2/15/26</a:t>
            </a:fld>
            <a:endParaRPr lang="en-US"/>
          </a:p>
        </p:txBody>
      </p:sp>
      <p:sp>
        <p:nvSpPr>
          <p:cNvPr id="8" name="Footer Placeholder 7">
            <a:extLst>
              <a:ext uri="{FF2B5EF4-FFF2-40B4-BE49-F238E27FC236}">
                <a16:creationId xmlns:a16="http://schemas.microsoft.com/office/drawing/2014/main" id="{52FB3B05-AFE4-93D5-8CEC-84A52C004649}"/>
              </a:ext>
            </a:extLst>
          </p:cNvPr>
          <p:cNvSpPr>
            <a:spLocks noGrp="1"/>
          </p:cNvSpPr>
          <p:nvPr>
            <p:ph type="ftr" sz="quarter" idx="11"/>
          </p:nvPr>
        </p:nvSpPr>
        <p:spPr/>
        <p:txBody>
          <a:bodyPr/>
          <a:lstStyle>
            <a:lvl1pPr>
              <a:defRPr>
                <a:solidFill>
                  <a:srgbClr val="E44B55"/>
                </a:solidFill>
              </a:defRPr>
            </a:lvl1pPr>
          </a:lstStyle>
          <a:p>
            <a:r>
              <a:rPr lang="en-US" dirty="0"/>
              <a:t>EconomicsforHealth.org </a:t>
            </a:r>
            <a:r>
              <a:rPr lang="en-US" dirty="0">
                <a:solidFill>
                  <a:srgbClr val="002D72"/>
                </a:solidFill>
              </a:rPr>
              <a:t>|</a:t>
            </a:r>
            <a:r>
              <a:rPr lang="en-US" dirty="0"/>
              <a:t> @EconforHealth</a:t>
            </a:r>
          </a:p>
        </p:txBody>
      </p:sp>
    </p:spTree>
    <p:extLst>
      <p:ext uri="{BB962C8B-B14F-4D97-AF65-F5344CB8AC3E}">
        <p14:creationId xmlns:p14="http://schemas.microsoft.com/office/powerpoint/2010/main" val="347272125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FA40CBA7-BF91-DDE8-6D10-1CC088ABF6B0}"/>
              </a:ext>
            </a:extLst>
          </p:cNvPr>
          <p:cNvPicPr>
            <a:picLocks/>
          </p:cNvPicPr>
          <p:nvPr userDrawn="1"/>
        </p:nvPicPr>
        <p:blipFill>
          <a:blip r:embed="rId2"/>
          <a:srcRect t="4460" b="4460"/>
          <a:stretch/>
        </p:blipFill>
        <p:spPr>
          <a:xfrm flipV="1">
            <a:off x="0" y="-5524"/>
            <a:ext cx="9144000" cy="142047"/>
          </a:xfrm>
          <a:prstGeom prst="rect">
            <a:avLst/>
          </a:prstGeom>
        </p:spPr>
      </p:pic>
      <p:sp>
        <p:nvSpPr>
          <p:cNvPr id="6" name="Date Placeholder 5">
            <a:extLst>
              <a:ext uri="{FF2B5EF4-FFF2-40B4-BE49-F238E27FC236}">
                <a16:creationId xmlns:a16="http://schemas.microsoft.com/office/drawing/2014/main" id="{C9108636-B964-FF53-9A2A-1412C29E5B60}"/>
              </a:ext>
            </a:extLst>
          </p:cNvPr>
          <p:cNvSpPr>
            <a:spLocks noGrp="1"/>
          </p:cNvSpPr>
          <p:nvPr>
            <p:ph type="dt" sz="half" idx="10"/>
          </p:nvPr>
        </p:nvSpPr>
        <p:spPr/>
        <p:txBody>
          <a:bodyPr/>
          <a:lstStyle/>
          <a:p>
            <a:fld id="{3C05FDF1-9E26-49C3-8B88-F446134B3495}" type="datetime1">
              <a:rPr lang="en-US" smtClean="0"/>
              <a:t>2/15/26</a:t>
            </a:fld>
            <a:endParaRPr lang="en-US"/>
          </a:p>
        </p:txBody>
      </p:sp>
      <p:sp>
        <p:nvSpPr>
          <p:cNvPr id="7" name="Footer Placeholder 6">
            <a:extLst>
              <a:ext uri="{FF2B5EF4-FFF2-40B4-BE49-F238E27FC236}">
                <a16:creationId xmlns:a16="http://schemas.microsoft.com/office/drawing/2014/main" id="{9F947E47-CC6A-BE76-E34C-44BC3488CCA2}"/>
              </a:ext>
            </a:extLst>
          </p:cNvPr>
          <p:cNvSpPr>
            <a:spLocks noGrp="1"/>
          </p:cNvSpPr>
          <p:nvPr>
            <p:ph type="ftr" sz="quarter" idx="11"/>
          </p:nvPr>
        </p:nvSpPr>
        <p:spPr/>
        <p:txBody>
          <a:bodyPr/>
          <a:lstStyle>
            <a:lvl1pPr>
              <a:defRPr>
                <a:solidFill>
                  <a:srgbClr val="E44B55"/>
                </a:solidFill>
              </a:defRPr>
            </a:lvl1pPr>
          </a:lstStyle>
          <a:p>
            <a:r>
              <a:rPr lang="en-US" dirty="0"/>
              <a:t>EconomicsforHealth.org </a:t>
            </a:r>
            <a:r>
              <a:rPr lang="en-US" dirty="0">
                <a:solidFill>
                  <a:srgbClr val="002D72"/>
                </a:solidFill>
              </a:rPr>
              <a:t>|</a:t>
            </a:r>
            <a:r>
              <a:rPr lang="en-US" dirty="0"/>
              <a:t> @EconforHealth</a:t>
            </a:r>
          </a:p>
        </p:txBody>
      </p:sp>
    </p:spTree>
    <p:extLst>
      <p:ext uri="{BB962C8B-B14F-4D97-AF65-F5344CB8AC3E}">
        <p14:creationId xmlns:p14="http://schemas.microsoft.com/office/powerpoint/2010/main" val="213090109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191526"/>
            <a:ext cx="8229599" cy="676201"/>
          </a:xfrm>
        </p:spPr>
        <p:txBody>
          <a:bodyPr anchor="ctr">
            <a:normAutofit/>
          </a:bodyPr>
          <a:lstStyle>
            <a:lvl1pPr algn="l">
              <a:defRPr sz="2000" b="1"/>
            </a:lvl1pPr>
          </a:lstStyle>
          <a:p>
            <a:r>
              <a:rPr lang="en-US" dirty="0"/>
              <a:t>Click to edit Master title style</a:t>
            </a:r>
          </a:p>
        </p:txBody>
      </p:sp>
      <p:sp>
        <p:nvSpPr>
          <p:cNvPr id="3" name="Content Placeholder 2"/>
          <p:cNvSpPr>
            <a:spLocks noGrp="1"/>
          </p:cNvSpPr>
          <p:nvPr>
            <p:ph idx="1"/>
          </p:nvPr>
        </p:nvSpPr>
        <p:spPr>
          <a:xfrm>
            <a:off x="3567065" y="989838"/>
            <a:ext cx="5119734" cy="3163824"/>
          </a:xfrm>
        </p:spPr>
        <p:txBody>
          <a:bodyPr anchor="ctr"/>
          <a:lstStyle>
            <a:lvl1pPr algn="l">
              <a:defRPr sz="2400"/>
            </a:lvl1pPr>
            <a:lvl2pPr algn="l">
              <a:defRPr sz="2100"/>
            </a:lvl2pPr>
            <a:lvl3pPr algn="l">
              <a:defRPr sz="1800"/>
            </a:lvl3pPr>
            <a:lvl4pPr algn="l">
              <a:defRPr sz="1500"/>
            </a:lvl4pPr>
            <a:lvl5pPr algn="l">
              <a:defRPr sz="1500"/>
            </a:lvl5pPr>
            <a:lvl6pPr>
              <a:defRPr sz="1500"/>
            </a:lvl6pPr>
            <a:lvl7pPr>
              <a:defRPr sz="1500"/>
            </a:lvl7pPr>
            <a:lvl8pPr>
              <a:defRPr sz="1500"/>
            </a:lvl8pPr>
            <a:lvl9pPr>
              <a:defRPr sz="15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p:cNvSpPr>
            <a:spLocks noGrp="1"/>
          </p:cNvSpPr>
          <p:nvPr>
            <p:ph type="body" sz="half" idx="2"/>
          </p:nvPr>
        </p:nvSpPr>
        <p:spPr>
          <a:xfrm>
            <a:off x="457202" y="922730"/>
            <a:ext cx="3055544" cy="3594938"/>
          </a:xfrm>
        </p:spPr>
        <p:txBody>
          <a:bodyPr>
            <a:normAutofit/>
          </a:bodyPr>
          <a:lstStyle>
            <a:lvl1pPr marL="0" indent="0">
              <a:buNone/>
              <a:defRPr sz="140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dirty="0"/>
              <a:t>Click to edit Master text styles</a:t>
            </a:r>
          </a:p>
        </p:txBody>
      </p:sp>
      <p:pic>
        <p:nvPicPr>
          <p:cNvPr id="8" name="Picture 7">
            <a:extLst>
              <a:ext uri="{FF2B5EF4-FFF2-40B4-BE49-F238E27FC236}">
                <a16:creationId xmlns:a16="http://schemas.microsoft.com/office/drawing/2014/main" id="{AAD3F574-2562-737F-2A7F-3E428E4022BA}"/>
              </a:ext>
            </a:extLst>
          </p:cNvPr>
          <p:cNvPicPr>
            <a:picLocks/>
          </p:cNvPicPr>
          <p:nvPr userDrawn="1"/>
        </p:nvPicPr>
        <p:blipFill>
          <a:blip r:embed="rId2"/>
          <a:srcRect t="4460" b="4460"/>
          <a:stretch/>
        </p:blipFill>
        <p:spPr>
          <a:xfrm flipV="1">
            <a:off x="0" y="-5524"/>
            <a:ext cx="9144000" cy="142047"/>
          </a:xfrm>
          <a:prstGeom prst="rect">
            <a:avLst/>
          </a:prstGeom>
        </p:spPr>
      </p:pic>
      <p:sp>
        <p:nvSpPr>
          <p:cNvPr id="9" name="Date Placeholder 8">
            <a:extLst>
              <a:ext uri="{FF2B5EF4-FFF2-40B4-BE49-F238E27FC236}">
                <a16:creationId xmlns:a16="http://schemas.microsoft.com/office/drawing/2014/main" id="{58F0949E-ED89-8775-CB1D-24717584C36B}"/>
              </a:ext>
            </a:extLst>
          </p:cNvPr>
          <p:cNvSpPr>
            <a:spLocks noGrp="1"/>
          </p:cNvSpPr>
          <p:nvPr>
            <p:ph type="dt" sz="half" idx="10"/>
          </p:nvPr>
        </p:nvSpPr>
        <p:spPr/>
        <p:txBody>
          <a:bodyPr/>
          <a:lstStyle/>
          <a:p>
            <a:fld id="{3C05FDF1-9E26-49C3-8B88-F446134B3495}" type="datetime1">
              <a:rPr lang="en-US" smtClean="0"/>
              <a:t>2/15/26</a:t>
            </a:fld>
            <a:endParaRPr lang="en-US"/>
          </a:p>
        </p:txBody>
      </p:sp>
      <p:sp>
        <p:nvSpPr>
          <p:cNvPr id="10" name="Footer Placeholder 9">
            <a:extLst>
              <a:ext uri="{FF2B5EF4-FFF2-40B4-BE49-F238E27FC236}">
                <a16:creationId xmlns:a16="http://schemas.microsoft.com/office/drawing/2014/main" id="{AF8D153A-5630-693E-9753-237681568094}"/>
              </a:ext>
            </a:extLst>
          </p:cNvPr>
          <p:cNvSpPr>
            <a:spLocks noGrp="1"/>
          </p:cNvSpPr>
          <p:nvPr>
            <p:ph type="ftr" sz="quarter" idx="11"/>
          </p:nvPr>
        </p:nvSpPr>
        <p:spPr/>
        <p:txBody>
          <a:bodyPr/>
          <a:lstStyle>
            <a:lvl1pPr>
              <a:defRPr>
                <a:solidFill>
                  <a:srgbClr val="E44B55"/>
                </a:solidFill>
              </a:defRPr>
            </a:lvl1pPr>
          </a:lstStyle>
          <a:p>
            <a:r>
              <a:rPr lang="en-US" dirty="0"/>
              <a:t>EconomicsforHealth.org </a:t>
            </a:r>
            <a:r>
              <a:rPr lang="en-US" dirty="0">
                <a:solidFill>
                  <a:srgbClr val="002D72"/>
                </a:solidFill>
              </a:rPr>
              <a:t>|</a:t>
            </a:r>
            <a:r>
              <a:rPr lang="en-US" dirty="0"/>
              <a:t> @EconforHealth</a:t>
            </a:r>
          </a:p>
        </p:txBody>
      </p:sp>
    </p:spTree>
    <p:extLst>
      <p:ext uri="{BB962C8B-B14F-4D97-AF65-F5344CB8AC3E}">
        <p14:creationId xmlns:p14="http://schemas.microsoft.com/office/powerpoint/2010/main" val="354089564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15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pic>
        <p:nvPicPr>
          <p:cNvPr id="8" name="Picture 7">
            <a:extLst>
              <a:ext uri="{FF2B5EF4-FFF2-40B4-BE49-F238E27FC236}">
                <a16:creationId xmlns:a16="http://schemas.microsoft.com/office/drawing/2014/main" id="{34309302-6995-4153-9DE1-FC927F1A1499}"/>
              </a:ext>
            </a:extLst>
          </p:cNvPr>
          <p:cNvPicPr>
            <a:picLocks/>
          </p:cNvPicPr>
          <p:nvPr userDrawn="1"/>
        </p:nvPicPr>
        <p:blipFill>
          <a:blip r:embed="rId2"/>
          <a:srcRect t="4460" b="4460"/>
          <a:stretch/>
        </p:blipFill>
        <p:spPr>
          <a:xfrm flipV="1">
            <a:off x="0" y="-5524"/>
            <a:ext cx="9144000" cy="142047"/>
          </a:xfrm>
          <a:prstGeom prst="rect">
            <a:avLst/>
          </a:prstGeom>
        </p:spPr>
      </p:pic>
      <p:sp>
        <p:nvSpPr>
          <p:cNvPr id="9" name="Date Placeholder 8">
            <a:extLst>
              <a:ext uri="{FF2B5EF4-FFF2-40B4-BE49-F238E27FC236}">
                <a16:creationId xmlns:a16="http://schemas.microsoft.com/office/drawing/2014/main" id="{2D92C096-9EE5-B84C-0616-F90FE1FCF302}"/>
              </a:ext>
            </a:extLst>
          </p:cNvPr>
          <p:cNvSpPr>
            <a:spLocks noGrp="1"/>
          </p:cNvSpPr>
          <p:nvPr>
            <p:ph type="dt" sz="half" idx="10"/>
          </p:nvPr>
        </p:nvSpPr>
        <p:spPr/>
        <p:txBody>
          <a:bodyPr/>
          <a:lstStyle/>
          <a:p>
            <a:fld id="{3C05FDF1-9E26-49C3-8B88-F446134B3495}" type="datetime1">
              <a:rPr lang="en-US" smtClean="0"/>
              <a:t>2/15/26</a:t>
            </a:fld>
            <a:endParaRPr lang="en-US"/>
          </a:p>
        </p:txBody>
      </p:sp>
      <p:sp>
        <p:nvSpPr>
          <p:cNvPr id="10" name="Footer Placeholder 9">
            <a:extLst>
              <a:ext uri="{FF2B5EF4-FFF2-40B4-BE49-F238E27FC236}">
                <a16:creationId xmlns:a16="http://schemas.microsoft.com/office/drawing/2014/main" id="{8FE294B5-2533-50DD-EA92-C05073380987}"/>
              </a:ext>
            </a:extLst>
          </p:cNvPr>
          <p:cNvSpPr>
            <a:spLocks noGrp="1"/>
          </p:cNvSpPr>
          <p:nvPr>
            <p:ph type="ftr" sz="quarter" idx="11"/>
          </p:nvPr>
        </p:nvSpPr>
        <p:spPr/>
        <p:txBody>
          <a:bodyPr/>
          <a:lstStyle/>
          <a:p>
            <a:r>
              <a:rPr lang="en-US">
                <a:solidFill>
                  <a:srgbClr val="FF0000"/>
                </a:solidFill>
              </a:rPr>
              <a:t>EconomicsforHealth.org </a:t>
            </a:r>
            <a:r>
              <a:rPr lang="en-US">
                <a:solidFill>
                  <a:srgbClr val="002D72"/>
                </a:solidFill>
              </a:rPr>
              <a:t>|</a:t>
            </a:r>
            <a:r>
              <a:rPr lang="en-US">
                <a:solidFill>
                  <a:srgbClr val="FF0000"/>
                </a:solidFill>
              </a:rPr>
              <a:t> @EconforHealth</a:t>
            </a:r>
            <a:endParaRPr lang="en-US" dirty="0">
              <a:solidFill>
                <a:srgbClr val="FF0000"/>
              </a:solidFill>
              <a:latin typeface="Bookman Old Style" panose="02050604050505020204" pitchFamily="18" charset="0"/>
            </a:endParaRPr>
          </a:p>
        </p:txBody>
      </p:sp>
    </p:spTree>
    <p:extLst>
      <p:ext uri="{BB962C8B-B14F-4D97-AF65-F5344CB8AC3E}">
        <p14:creationId xmlns:p14="http://schemas.microsoft.com/office/powerpoint/2010/main" val="356689985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jp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pPr lvl="0" algn="l" defTabSz="914400">
              <a:lnSpc>
                <a:spcPct val="90000"/>
              </a:lnSpc>
            </a:pPr>
            <a:r>
              <a:rPr lang="en-US" dirty="0"/>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marL="228600" lvl="0" indent="-228600" defTabSz="914400">
              <a:lnSpc>
                <a:spcPct val="90000"/>
              </a:lnSpc>
              <a:spcBef>
                <a:spcPts val="1000"/>
              </a:spcBef>
              <a:buFont typeface="Arial" panose="020B0604020202020204" pitchFamily="34" charset="0"/>
            </a:pPr>
            <a:r>
              <a:rPr lang="en-US" dirty="0"/>
              <a:t>Click to edit Master text styles</a:t>
            </a:r>
          </a:p>
          <a:p>
            <a:pPr lvl="1" indent="-228600" defTabSz="914400">
              <a:lnSpc>
                <a:spcPct val="90000"/>
              </a:lnSpc>
              <a:spcBef>
                <a:spcPts val="500"/>
              </a:spcBef>
              <a:buFont typeface="Arial" panose="020B0604020202020204" pitchFamily="34" charset="0"/>
              <a:buChar char="•"/>
            </a:pPr>
            <a:r>
              <a:rPr lang="en-US" dirty="0"/>
              <a:t>Second level</a:t>
            </a:r>
          </a:p>
          <a:p>
            <a:pPr marL="1143000" lvl="2" indent="-228600" defTabSz="914400">
              <a:lnSpc>
                <a:spcPct val="90000"/>
              </a:lnSpc>
              <a:spcBef>
                <a:spcPts val="500"/>
              </a:spcBef>
              <a:buFont typeface="Arial" panose="020B0604020202020204" pitchFamily="34" charset="0"/>
            </a:pPr>
            <a:r>
              <a:rPr lang="en-US" dirty="0"/>
              <a:t>Third level</a:t>
            </a:r>
          </a:p>
          <a:p>
            <a:pPr marL="1600200" lvl="3" indent="-228600" defTabSz="914400">
              <a:lnSpc>
                <a:spcPct val="90000"/>
              </a:lnSpc>
              <a:spcBef>
                <a:spcPts val="500"/>
              </a:spcBef>
              <a:buFont typeface="Arial" panose="020B0604020202020204" pitchFamily="34" charset="0"/>
              <a:buChar char="•"/>
            </a:pPr>
            <a:r>
              <a:rPr lang="en-US" dirty="0"/>
              <a:t>Fourth level</a:t>
            </a:r>
          </a:p>
          <a:p>
            <a:pPr marL="2057400" lvl="4" indent="-228600" defTabSz="914400">
              <a:lnSpc>
                <a:spcPct val="90000"/>
              </a:lnSpc>
              <a:spcBef>
                <a:spcPts val="500"/>
              </a:spcBef>
              <a:buFont typeface="Arial" panose="020B0604020202020204" pitchFamily="34" charset="0"/>
              <a:buChar char="•"/>
            </a:pPr>
            <a:r>
              <a:rPr lang="en-US" dirty="0"/>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900">
                <a:solidFill>
                  <a:schemeClr val="tx1">
                    <a:tint val="75000"/>
                  </a:schemeClr>
                </a:solidFill>
              </a:defRPr>
            </a:lvl1pPr>
          </a:lstStyle>
          <a:p>
            <a:fld id="{3C05FDF1-9E26-49C3-8B88-F446134B3495}" type="datetime1">
              <a:rPr lang="en-US" smtClean="0"/>
              <a:t>2/15/26</a:t>
            </a:fld>
            <a:endParaRPr lang="en-US"/>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900">
                <a:solidFill>
                  <a:srgbClr val="E44B55"/>
                </a:solidFill>
                <a:latin typeface="Bookman Old Style" panose="02050604050505020204" pitchFamily="18" charset="0"/>
              </a:defRPr>
            </a:lvl1pPr>
          </a:lstStyle>
          <a:p>
            <a:r>
              <a:rPr lang="en-US" dirty="0"/>
              <a:t>EconomicsforHealth.org </a:t>
            </a:r>
            <a:r>
              <a:rPr lang="en-US" dirty="0">
                <a:solidFill>
                  <a:srgbClr val="002D72"/>
                </a:solidFill>
              </a:rPr>
              <a:t>|</a:t>
            </a:r>
            <a:r>
              <a:rPr lang="en-US" dirty="0"/>
              <a:t> @EconforHealth</a:t>
            </a:r>
          </a:p>
        </p:txBody>
      </p:sp>
      <p:pic>
        <p:nvPicPr>
          <p:cNvPr id="8" name="Picture 7" descr="A close-up of a logo  Description automatically generated">
            <a:extLst>
              <a:ext uri="{FF2B5EF4-FFF2-40B4-BE49-F238E27FC236}">
                <a16:creationId xmlns:a16="http://schemas.microsoft.com/office/drawing/2014/main" id="{A9CADBA3-4E66-29CA-E809-24F4A51C2842}"/>
              </a:ext>
            </a:extLst>
          </p:cNvPr>
          <p:cNvPicPr>
            <a:picLocks noChangeAspect="1"/>
          </p:cNvPicPr>
          <p:nvPr userDrawn="1"/>
        </p:nvPicPr>
        <p:blipFill>
          <a:blip r:embed="rId13"/>
          <a:stretch>
            <a:fillRect/>
          </a:stretch>
        </p:blipFill>
        <p:spPr>
          <a:xfrm>
            <a:off x="7244617" y="4632723"/>
            <a:ext cx="1442183" cy="446484"/>
          </a:xfrm>
          <a:prstGeom prst="rect">
            <a:avLst/>
          </a:prstGeom>
        </p:spPr>
      </p:pic>
      <p:pic>
        <p:nvPicPr>
          <p:cNvPr id="7" name="Picture 6">
            <a:extLst>
              <a:ext uri="{FF2B5EF4-FFF2-40B4-BE49-F238E27FC236}">
                <a16:creationId xmlns:a16="http://schemas.microsoft.com/office/drawing/2014/main" id="{69BEF09E-1AC4-6A6C-3B2E-9E1C9744E183}"/>
              </a:ext>
            </a:extLst>
          </p:cNvPr>
          <p:cNvPicPr>
            <a:picLocks noChangeAspect="1"/>
          </p:cNvPicPr>
          <p:nvPr userDrawn="1"/>
        </p:nvPicPr>
        <p:blipFill>
          <a:blip r:embed="rId14"/>
          <a:stretch>
            <a:fillRect/>
          </a:stretch>
        </p:blipFill>
        <p:spPr>
          <a:xfrm>
            <a:off x="457200" y="3932774"/>
            <a:ext cx="792699" cy="1025555"/>
          </a:xfrm>
          <a:prstGeom prst="rect">
            <a:avLst/>
          </a:prstGeom>
        </p:spPr>
      </p:pic>
    </p:spTree>
    <p:extLst>
      <p:ext uri="{BB962C8B-B14F-4D97-AF65-F5344CB8AC3E}">
        <p14:creationId xmlns:p14="http://schemas.microsoft.com/office/powerpoint/2010/main" val="367620087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dt="0"/>
  <p:txStyles>
    <p:titleStyle>
      <a:lvl1pPr algn="ctr" defTabSz="342900" rtl="0" eaLnBrk="1" latinLnBrk="0" hangingPunct="1">
        <a:spcBef>
          <a:spcPct val="0"/>
        </a:spcBef>
        <a:buNone/>
        <a:defRPr lang="en-US" sz="3200" b="1" kern="1200">
          <a:solidFill>
            <a:srgbClr val="F4394F"/>
          </a:solidFill>
          <a:latin typeface="Aptos Display" panose="020B0004020202020204" pitchFamily="34" charset="0"/>
          <a:ea typeface="+mj-ea"/>
          <a:cs typeface="+mj-cs"/>
        </a:defRPr>
      </a:lvl1pPr>
    </p:titleStyle>
    <p:bodyStyle>
      <a:lvl1pPr marL="342900" indent="-342900" algn="l" defTabSz="342900" rtl="0" eaLnBrk="1" latinLnBrk="0" hangingPunct="1">
        <a:spcBef>
          <a:spcPct val="20000"/>
        </a:spcBef>
        <a:buFont typeface="Arial"/>
        <a:buChar char="•"/>
        <a:defRPr lang="en-US" sz="2000" b="0" kern="1200">
          <a:solidFill>
            <a:srgbClr val="002D72"/>
          </a:solidFill>
          <a:latin typeface="Bookman Old Style" panose="02050604050505020204" pitchFamily="18" charset="0"/>
          <a:ea typeface="+mn-ea"/>
          <a:cs typeface="+mn-cs"/>
        </a:defRPr>
      </a:lvl1pPr>
      <a:lvl2pPr marL="685800" indent="-342900" algn="l" defTabSz="342900" rtl="0" eaLnBrk="1" latinLnBrk="0" hangingPunct="1">
        <a:spcBef>
          <a:spcPct val="20000"/>
        </a:spcBef>
        <a:buFont typeface="Arial"/>
        <a:buChar char="–"/>
        <a:defRPr lang="en-US" sz="1800" kern="1200">
          <a:solidFill>
            <a:srgbClr val="002D72"/>
          </a:solidFill>
          <a:latin typeface="Bookman Old Style" panose="02050604050505020204" pitchFamily="18" charset="0"/>
          <a:ea typeface="+mn-ea"/>
          <a:cs typeface="+mn-cs"/>
        </a:defRPr>
      </a:lvl2pPr>
      <a:lvl3pPr marL="1028700" indent="-342900" algn="l" defTabSz="342900" rtl="0" eaLnBrk="1" latinLnBrk="0" hangingPunct="1">
        <a:spcBef>
          <a:spcPct val="20000"/>
        </a:spcBef>
        <a:buFont typeface="Arial"/>
        <a:buChar char="•"/>
        <a:defRPr lang="en-US" sz="1600" kern="1200">
          <a:solidFill>
            <a:srgbClr val="002D72"/>
          </a:solidFill>
          <a:latin typeface="Bookman Old Style" panose="02050604050505020204" pitchFamily="18" charset="0"/>
          <a:ea typeface="+mn-ea"/>
          <a:cs typeface="+mn-cs"/>
        </a:defRPr>
      </a:lvl3pPr>
      <a:lvl4pPr marL="1371600" indent="-342900" algn="l" defTabSz="342900" rtl="0" eaLnBrk="1" latinLnBrk="0" hangingPunct="1">
        <a:spcBef>
          <a:spcPct val="20000"/>
        </a:spcBef>
        <a:buFont typeface="Arial"/>
        <a:buChar char="–"/>
        <a:defRPr lang="en-US" sz="1400" kern="1200">
          <a:solidFill>
            <a:srgbClr val="002D72"/>
          </a:solidFill>
          <a:latin typeface="Bookman Old Style" panose="02050604050505020204" pitchFamily="18" charset="0"/>
          <a:ea typeface="+mn-ea"/>
          <a:cs typeface="+mn-cs"/>
        </a:defRPr>
      </a:lvl4pPr>
      <a:lvl5pPr marL="1714500" indent="-342900" algn="l" defTabSz="342900" rtl="0" eaLnBrk="1" latinLnBrk="0" hangingPunct="1">
        <a:spcBef>
          <a:spcPct val="20000"/>
        </a:spcBef>
        <a:buFont typeface="Arial"/>
        <a:buChar char="»"/>
        <a:defRPr lang="en-US" sz="1200" kern="1200">
          <a:solidFill>
            <a:srgbClr val="002D72"/>
          </a:solidFill>
          <a:latin typeface="Bookman Old Style" panose="02050604050505020204" pitchFamily="18" charset="0"/>
          <a:ea typeface="+mn-ea"/>
          <a:cs typeface="+mn-cs"/>
        </a:defRPr>
      </a:lvl5pPr>
      <a:lvl6pPr marL="2057400" indent="-342900" algn="l" defTabSz="342900" rtl="0" eaLnBrk="1" latinLnBrk="0" hangingPunct="1">
        <a:spcBef>
          <a:spcPct val="20000"/>
        </a:spcBef>
        <a:buFont typeface="Arial"/>
        <a:buChar char="•"/>
        <a:defRPr sz="1500" kern="1200">
          <a:solidFill>
            <a:schemeClr val="tx1"/>
          </a:solidFill>
          <a:latin typeface="+mn-lt"/>
          <a:ea typeface="+mn-ea"/>
          <a:cs typeface="+mn-cs"/>
        </a:defRPr>
      </a:lvl6pPr>
      <a:lvl7pPr marL="2400300" indent="-342900" algn="l" defTabSz="342900" rtl="0" eaLnBrk="1" latinLnBrk="0" hangingPunct="1">
        <a:spcBef>
          <a:spcPct val="20000"/>
        </a:spcBef>
        <a:buFont typeface="Arial"/>
        <a:buChar char="•"/>
        <a:defRPr sz="1500" kern="1200">
          <a:solidFill>
            <a:schemeClr val="tx1"/>
          </a:solidFill>
          <a:latin typeface="+mn-lt"/>
          <a:ea typeface="+mn-ea"/>
          <a:cs typeface="+mn-cs"/>
        </a:defRPr>
      </a:lvl7pPr>
      <a:lvl8pPr marL="2743200" indent="-342900" algn="l" defTabSz="342900" rtl="0" eaLnBrk="1" latinLnBrk="0" hangingPunct="1">
        <a:spcBef>
          <a:spcPct val="20000"/>
        </a:spcBef>
        <a:buFont typeface="Arial"/>
        <a:buChar char="•"/>
        <a:defRPr sz="1500" kern="1200">
          <a:solidFill>
            <a:schemeClr val="tx1"/>
          </a:solidFill>
          <a:latin typeface="+mn-lt"/>
          <a:ea typeface="+mn-ea"/>
          <a:cs typeface="+mn-cs"/>
        </a:defRPr>
      </a:lvl8pPr>
      <a:lvl9pPr marL="3086100" indent="-342900" algn="l" defTabSz="342900" rtl="0" eaLnBrk="1" latinLnBrk="0" hangingPunct="1">
        <a:spcBef>
          <a:spcPct val="20000"/>
        </a:spcBef>
        <a:buFont typeface="Arial"/>
        <a:buChar char="•"/>
        <a:defRPr sz="1500" kern="1200">
          <a:solidFill>
            <a:schemeClr val="tx1"/>
          </a:solidFill>
          <a:latin typeface="+mn-lt"/>
          <a:ea typeface="+mn-ea"/>
          <a:cs typeface="+mn-cs"/>
        </a:defRPr>
      </a:lvl9pPr>
    </p:bodyStyle>
    <p:otherStyle>
      <a:defPPr>
        <a:defRPr lang="en-US"/>
      </a:defPPr>
      <a:lvl1pPr marL="0" algn="l" defTabSz="342900" rtl="0" eaLnBrk="1" latinLnBrk="0" hangingPunct="1">
        <a:defRPr sz="1350" kern="1200">
          <a:solidFill>
            <a:schemeClr val="tx1"/>
          </a:solidFill>
          <a:latin typeface="+mn-lt"/>
          <a:ea typeface="+mn-ea"/>
          <a:cs typeface="+mn-cs"/>
        </a:defRPr>
      </a:lvl1pPr>
      <a:lvl2pPr marL="342900" algn="l" defTabSz="342900" rtl="0" eaLnBrk="1" latinLnBrk="0" hangingPunct="1">
        <a:defRPr sz="1350" kern="1200">
          <a:solidFill>
            <a:schemeClr val="tx1"/>
          </a:solidFill>
          <a:latin typeface="+mn-lt"/>
          <a:ea typeface="+mn-ea"/>
          <a:cs typeface="+mn-cs"/>
        </a:defRPr>
      </a:lvl2pPr>
      <a:lvl3pPr marL="685800" algn="l" defTabSz="342900" rtl="0" eaLnBrk="1" latinLnBrk="0" hangingPunct="1">
        <a:defRPr sz="1350" kern="1200">
          <a:solidFill>
            <a:schemeClr val="tx1"/>
          </a:solidFill>
          <a:latin typeface="+mn-lt"/>
          <a:ea typeface="+mn-ea"/>
          <a:cs typeface="+mn-cs"/>
        </a:defRPr>
      </a:lvl3pPr>
      <a:lvl4pPr marL="1028700" algn="l" defTabSz="342900" rtl="0" eaLnBrk="1" latinLnBrk="0" hangingPunct="1">
        <a:defRPr sz="1350" kern="1200">
          <a:solidFill>
            <a:schemeClr val="tx1"/>
          </a:solidFill>
          <a:latin typeface="+mn-lt"/>
          <a:ea typeface="+mn-ea"/>
          <a:cs typeface="+mn-cs"/>
        </a:defRPr>
      </a:lvl4pPr>
      <a:lvl5pPr marL="1371600" algn="l" defTabSz="342900" rtl="0" eaLnBrk="1" latinLnBrk="0" hangingPunct="1">
        <a:defRPr sz="1350" kern="1200">
          <a:solidFill>
            <a:schemeClr val="tx1"/>
          </a:solidFill>
          <a:latin typeface="+mn-lt"/>
          <a:ea typeface="+mn-ea"/>
          <a:cs typeface="+mn-cs"/>
        </a:defRPr>
      </a:lvl5pPr>
      <a:lvl6pPr marL="1714500" algn="l" defTabSz="342900" rtl="0" eaLnBrk="1" latinLnBrk="0" hangingPunct="1">
        <a:defRPr sz="1350" kern="1200">
          <a:solidFill>
            <a:schemeClr val="tx1"/>
          </a:solidFill>
          <a:latin typeface="+mn-lt"/>
          <a:ea typeface="+mn-ea"/>
          <a:cs typeface="+mn-cs"/>
        </a:defRPr>
      </a:lvl6pPr>
      <a:lvl7pPr marL="2057400" algn="l" defTabSz="342900" rtl="0" eaLnBrk="1" latinLnBrk="0" hangingPunct="1">
        <a:defRPr sz="1350" kern="1200">
          <a:solidFill>
            <a:schemeClr val="tx1"/>
          </a:solidFill>
          <a:latin typeface="+mn-lt"/>
          <a:ea typeface="+mn-ea"/>
          <a:cs typeface="+mn-cs"/>
        </a:defRPr>
      </a:lvl7pPr>
      <a:lvl8pPr marL="2400300" algn="l" defTabSz="342900" rtl="0" eaLnBrk="1" latinLnBrk="0" hangingPunct="1">
        <a:defRPr sz="1350" kern="1200">
          <a:solidFill>
            <a:schemeClr val="tx1"/>
          </a:solidFill>
          <a:latin typeface="+mn-lt"/>
          <a:ea typeface="+mn-ea"/>
          <a:cs typeface="+mn-cs"/>
        </a:defRPr>
      </a:lvl8pPr>
      <a:lvl9pPr marL="2743200" algn="l" defTabSz="3429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3403653"/>
            <a:ext cx="7772400" cy="596310"/>
          </a:xfrm>
        </p:spPr>
        <p:txBody>
          <a:bodyPr/>
          <a:lstStyle/>
          <a:p>
            <a:pPr marL="0" lvl="0" indent="0">
              <a:buNone/>
            </a:pPr>
            <a:r>
              <a:t>Scorecard presentation: Kyrgyzstan</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91526"/>
            <a:ext cx="8229599" cy="676201"/>
          </a:xfrm>
        </p:spPr>
        <p:txBody>
          <a:bodyPr/>
          <a:lstStyle/>
          <a:p>
            <a:pPr marL="0" lvl="0" indent="0">
              <a:buNone/>
            </a:pPr>
            <a:r>
              <a:t>Cigarette tax policies in Kyrgyzstan, 2024</a:t>
            </a:r>
          </a:p>
        </p:txBody>
      </p:sp>
      <p:sp>
        <p:nvSpPr>
          <p:cNvPr id="4" name="Text Placeholder 3"/>
          <p:cNvSpPr>
            <a:spLocks noGrp="1"/>
          </p:cNvSpPr>
          <p:nvPr>
            <p:ph type="body" sz="half" idx="2"/>
          </p:nvPr>
        </p:nvSpPr>
        <p:spPr/>
        <p:txBody>
          <a:bodyPr/>
          <a:lstStyle/>
          <a:p>
            <a:pPr marL="0" lvl="0" indent="0">
              <a:buNone/>
            </a:pPr>
            <a:r>
              <a:rPr lang="en-US" dirty="0"/>
              <a:t>Four</a:t>
            </a:r>
            <a:r>
              <a:rPr dirty="0"/>
              <a:t> key tax components were assessed using a 5-point scale, with the overall score reflecting an average of Kyrgyzstan’s component scores. The score reflect the current strengths and opportunities in Kyrgyzstan to further increase tax revenue and improve health.</a:t>
            </a:r>
          </a:p>
        </p:txBody>
      </p:sp>
      <p:pic>
        <p:nvPicPr>
          <p:cNvPr id="3" name="Picture 1" descr="ppt_files/figure-pptx/unnamed-chunk-2-1.png"/>
          <p:cNvPicPr>
            <a:picLocks noGrp="1" noChangeAspect="1"/>
          </p:cNvPicPr>
          <p:nvPr/>
        </p:nvPicPr>
        <p:blipFill>
          <a:blip r:embed="rId2"/>
          <a:stretch>
            <a:fillRect/>
          </a:stretch>
        </p:blipFill>
        <p:spPr bwMode="auto">
          <a:xfrm>
            <a:off x="3556000" y="977900"/>
            <a:ext cx="5118100" cy="3162300"/>
          </a:xfrm>
          <a:prstGeom prst="rect">
            <a:avLst/>
          </a:prstGeom>
          <a:noFill/>
          <a:ln w="9525">
            <a:noFill/>
            <a:headEnd/>
            <a:tailEnd/>
          </a:ln>
        </p:spPr>
      </p:pic>
      <p:sp>
        <p:nvSpPr>
          <p:cNvPr id="10" name="Footer Placeholder 9">
            <a:extLst>
              <a:ext uri="{FF2B5EF4-FFF2-40B4-BE49-F238E27FC236}">
                <a16:creationId xmlns:a16="http://schemas.microsoft.com/office/drawing/2014/main" id="{AF8D153A-5630-693E-9753-237681568094}"/>
              </a:ext>
            </a:extLst>
          </p:cNvPr>
          <p:cNvSpPr>
            <a:spLocks noGrp="1"/>
          </p:cNvSpPr>
          <p:nvPr>
            <p:ph type="ftr" sz="quarter" idx="11"/>
          </p:nvPr>
        </p:nvSpPr>
        <p:spPr/>
        <p:txBody>
          <a:bodyPr/>
          <a:lstStyle>
            <a:lvl1pPr>
              <a:defRPr>
                <a:solidFill>
                  <a:srgbClr val="E44B55"/>
                </a:solidFill>
              </a:defRPr>
            </a:lvl1pPr>
          </a:lstStyle>
          <a:p>
            <a:r>
              <a:rPr lang="en-US" dirty="0"/>
              <a:t>EconomicsforHealth.org </a:t>
            </a:r>
            <a:r>
              <a:rPr lang="en-US" dirty="0">
                <a:solidFill>
                  <a:srgbClr val="002D72"/>
                </a:solidFill>
              </a:rPr>
              <a:t>|</a:t>
            </a:r>
            <a:r>
              <a:rPr lang="en-US" dirty="0"/>
              <a:t> @EconforHealth</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91526"/>
            <a:ext cx="8229599" cy="676201"/>
          </a:xfrm>
        </p:spPr>
        <p:txBody>
          <a:bodyPr/>
          <a:lstStyle/>
          <a:p>
            <a:pPr marL="0" lvl="0" indent="0">
              <a:buNone/>
            </a:pPr>
            <a:r>
              <a:t>How does Kyrgyzstan compare to other countries?</a:t>
            </a:r>
          </a:p>
        </p:txBody>
      </p:sp>
      <p:sp>
        <p:nvSpPr>
          <p:cNvPr id="4" name="Text Placeholder 3"/>
          <p:cNvSpPr>
            <a:spLocks noGrp="1"/>
          </p:cNvSpPr>
          <p:nvPr>
            <p:ph type="body" sz="half" idx="2"/>
          </p:nvPr>
        </p:nvSpPr>
        <p:spPr/>
        <p:txBody>
          <a:bodyPr/>
          <a:lstStyle/>
          <a:p>
            <a:pPr marL="0" lvl="0" indent="0">
              <a:buNone/>
            </a:pPr>
            <a:r>
              <a:t>Kyrgyzstan’s overall score in 2024 is compared to the average overall scores in its income group, region, the world, and top performers.</a:t>
            </a:r>
          </a:p>
        </p:txBody>
      </p:sp>
      <p:pic>
        <p:nvPicPr>
          <p:cNvPr id="3" name="Picture 1" descr="ppt_files/figure-pptx/unnamed-chunk-4-1.png"/>
          <p:cNvPicPr>
            <a:picLocks noGrp="1" noChangeAspect="1"/>
          </p:cNvPicPr>
          <p:nvPr/>
        </p:nvPicPr>
        <p:blipFill>
          <a:blip r:embed="rId2"/>
          <a:stretch>
            <a:fillRect/>
          </a:stretch>
        </p:blipFill>
        <p:spPr bwMode="auto">
          <a:xfrm>
            <a:off x="3556000" y="977900"/>
            <a:ext cx="5118100" cy="3162300"/>
          </a:xfrm>
          <a:prstGeom prst="rect">
            <a:avLst/>
          </a:prstGeom>
          <a:noFill/>
          <a:ln w="9525">
            <a:noFill/>
            <a:headEnd/>
            <a:tailEnd/>
          </a:ln>
        </p:spPr>
      </p:pic>
      <p:sp>
        <p:nvSpPr>
          <p:cNvPr id="10" name="Footer Placeholder 9">
            <a:extLst>
              <a:ext uri="{FF2B5EF4-FFF2-40B4-BE49-F238E27FC236}">
                <a16:creationId xmlns:a16="http://schemas.microsoft.com/office/drawing/2014/main" id="{AF8D153A-5630-693E-9753-237681568094}"/>
              </a:ext>
            </a:extLst>
          </p:cNvPr>
          <p:cNvSpPr>
            <a:spLocks noGrp="1"/>
          </p:cNvSpPr>
          <p:nvPr>
            <p:ph type="ftr" sz="quarter" idx="11"/>
          </p:nvPr>
        </p:nvSpPr>
        <p:spPr/>
        <p:txBody>
          <a:bodyPr/>
          <a:lstStyle>
            <a:lvl1pPr>
              <a:defRPr>
                <a:solidFill>
                  <a:srgbClr val="E44B55"/>
                </a:solidFill>
              </a:defRPr>
            </a:lvl1pPr>
          </a:lstStyle>
          <a:p>
            <a:r>
              <a:rPr lang="en-US" dirty="0"/>
              <a:t>EconomicsforHealth.org </a:t>
            </a:r>
            <a:r>
              <a:rPr lang="en-US" dirty="0">
                <a:solidFill>
                  <a:srgbClr val="002D72"/>
                </a:solidFill>
              </a:rPr>
              <a:t>|</a:t>
            </a:r>
            <a:r>
              <a:rPr lang="en-US" dirty="0"/>
              <a:t> @EconforHealth</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91526"/>
            <a:ext cx="8229599" cy="676201"/>
          </a:xfrm>
        </p:spPr>
        <p:txBody>
          <a:bodyPr/>
          <a:lstStyle/>
          <a:p>
            <a:pPr marL="0" lvl="0" indent="0">
              <a:buNone/>
            </a:pPr>
            <a:r>
              <a:t>How does Kyrgyzstan compare to other countries?</a:t>
            </a:r>
          </a:p>
        </p:txBody>
      </p:sp>
      <p:sp>
        <p:nvSpPr>
          <p:cNvPr id="4" name="Text Placeholder 3"/>
          <p:cNvSpPr>
            <a:spLocks noGrp="1"/>
          </p:cNvSpPr>
          <p:nvPr>
            <p:ph type="body" sz="half" idx="2"/>
          </p:nvPr>
        </p:nvSpPr>
        <p:spPr/>
        <p:txBody>
          <a:bodyPr/>
          <a:lstStyle/>
          <a:p>
            <a:pPr marL="0" lvl="0" indent="0">
              <a:buNone/>
            </a:pPr>
            <a:r>
              <a:t>The components of Kyrgyzstan’s score in 2024 are compared to component scores in the region, income group, world, and top performers.</a:t>
            </a:r>
          </a:p>
        </p:txBody>
      </p:sp>
      <p:pic>
        <p:nvPicPr>
          <p:cNvPr id="3" name="Picture 1" descr="ppt_files/figure-pptx/unnamed-chunk-5-1.png"/>
          <p:cNvPicPr>
            <a:picLocks noGrp="1" noChangeAspect="1"/>
          </p:cNvPicPr>
          <p:nvPr/>
        </p:nvPicPr>
        <p:blipFill>
          <a:blip r:embed="rId2"/>
          <a:stretch>
            <a:fillRect/>
          </a:stretch>
        </p:blipFill>
        <p:spPr bwMode="auto">
          <a:xfrm>
            <a:off x="3556000" y="977900"/>
            <a:ext cx="5118100" cy="3162300"/>
          </a:xfrm>
          <a:prstGeom prst="rect">
            <a:avLst/>
          </a:prstGeom>
          <a:noFill/>
          <a:ln w="9525">
            <a:noFill/>
            <a:headEnd/>
            <a:tailEnd/>
          </a:ln>
        </p:spPr>
      </p:pic>
      <p:sp>
        <p:nvSpPr>
          <p:cNvPr id="10" name="Footer Placeholder 9">
            <a:extLst>
              <a:ext uri="{FF2B5EF4-FFF2-40B4-BE49-F238E27FC236}">
                <a16:creationId xmlns:a16="http://schemas.microsoft.com/office/drawing/2014/main" id="{AF8D153A-5630-693E-9753-237681568094}"/>
              </a:ext>
            </a:extLst>
          </p:cNvPr>
          <p:cNvSpPr>
            <a:spLocks noGrp="1"/>
          </p:cNvSpPr>
          <p:nvPr>
            <p:ph type="ftr" sz="quarter" idx="11"/>
          </p:nvPr>
        </p:nvSpPr>
        <p:spPr/>
        <p:txBody>
          <a:bodyPr/>
          <a:lstStyle>
            <a:lvl1pPr>
              <a:defRPr>
                <a:solidFill>
                  <a:srgbClr val="E44B55"/>
                </a:solidFill>
              </a:defRPr>
            </a:lvl1pPr>
          </a:lstStyle>
          <a:p>
            <a:r>
              <a:rPr lang="en-US" dirty="0"/>
              <a:t>EconomicsforHealth.org </a:t>
            </a:r>
            <a:r>
              <a:rPr lang="en-US" dirty="0">
                <a:solidFill>
                  <a:srgbClr val="002D72"/>
                </a:solidFill>
              </a:rPr>
              <a:t>|</a:t>
            </a:r>
            <a:r>
              <a:rPr lang="en-US" dirty="0"/>
              <a:t> @EconforHealth</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91526"/>
            <a:ext cx="8229599" cy="676201"/>
          </a:xfrm>
        </p:spPr>
        <p:txBody>
          <a:bodyPr/>
          <a:lstStyle/>
          <a:p>
            <a:pPr marL="0" lvl="0" indent="0">
              <a:buNone/>
            </a:pPr>
            <a:r>
              <a:t>Kyrgyzstan’s cigarette tax policies over time</a:t>
            </a:r>
          </a:p>
        </p:txBody>
      </p:sp>
      <p:sp>
        <p:nvSpPr>
          <p:cNvPr id="4" name="Text Placeholder 3"/>
          <p:cNvSpPr>
            <a:spLocks noGrp="1"/>
          </p:cNvSpPr>
          <p:nvPr>
            <p:ph type="body" sz="half" idx="2"/>
          </p:nvPr>
        </p:nvSpPr>
        <p:spPr/>
        <p:txBody>
          <a:bodyPr/>
          <a:lstStyle/>
          <a:p>
            <a:pPr marL="0" lvl="0" indent="0">
              <a:buNone/>
            </a:pPr>
            <a:r>
              <a:t>Kyrgyzstan’s overall and component scores are evaluated over a ten-year period, highlighting trends across all four Cigarette Tax Scorecard components.</a:t>
            </a:r>
          </a:p>
        </p:txBody>
      </p:sp>
      <p:pic>
        <p:nvPicPr>
          <p:cNvPr id="3" name="Picture 1" descr="ppt_files/figure-pptx/unnamed-chunk-7-1.png"/>
          <p:cNvPicPr>
            <a:picLocks noGrp="1" noChangeAspect="1"/>
          </p:cNvPicPr>
          <p:nvPr/>
        </p:nvPicPr>
        <p:blipFill>
          <a:blip r:embed="rId2"/>
          <a:stretch>
            <a:fillRect/>
          </a:stretch>
        </p:blipFill>
        <p:spPr bwMode="auto">
          <a:xfrm>
            <a:off x="3556000" y="977900"/>
            <a:ext cx="5118100" cy="3162300"/>
          </a:xfrm>
          <a:prstGeom prst="rect">
            <a:avLst/>
          </a:prstGeom>
          <a:noFill/>
          <a:ln w="9525">
            <a:noFill/>
            <a:headEnd/>
            <a:tailEnd/>
          </a:ln>
        </p:spPr>
      </p:pic>
      <p:sp>
        <p:nvSpPr>
          <p:cNvPr id="10" name="Footer Placeholder 9">
            <a:extLst>
              <a:ext uri="{FF2B5EF4-FFF2-40B4-BE49-F238E27FC236}">
                <a16:creationId xmlns:a16="http://schemas.microsoft.com/office/drawing/2014/main" id="{AF8D153A-5630-693E-9753-237681568094}"/>
              </a:ext>
            </a:extLst>
          </p:cNvPr>
          <p:cNvSpPr>
            <a:spLocks noGrp="1"/>
          </p:cNvSpPr>
          <p:nvPr>
            <p:ph type="ftr" sz="quarter" idx="11"/>
          </p:nvPr>
        </p:nvSpPr>
        <p:spPr/>
        <p:txBody>
          <a:bodyPr/>
          <a:lstStyle>
            <a:lvl1pPr>
              <a:defRPr>
                <a:solidFill>
                  <a:srgbClr val="E44B55"/>
                </a:solidFill>
              </a:defRPr>
            </a:lvl1pPr>
          </a:lstStyle>
          <a:p>
            <a:r>
              <a:rPr lang="en-US" dirty="0"/>
              <a:t>EconomicsforHealth.org </a:t>
            </a:r>
            <a:r>
              <a:rPr lang="en-US" dirty="0">
                <a:solidFill>
                  <a:srgbClr val="002D72"/>
                </a:solidFill>
              </a:rPr>
              <a:t>|</a:t>
            </a:r>
            <a:r>
              <a:rPr lang="en-US" dirty="0"/>
              <a:t> @EconforHealth</a:t>
            </a: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0</TotalTime>
  <Words>172</Words>
  <Application>Microsoft Macintosh PowerPoint</Application>
  <PresentationFormat>On-screen Show (16:9)</PresentationFormat>
  <Paragraphs>13</Paragraphs>
  <Slides>5</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5</vt:i4>
      </vt:variant>
    </vt:vector>
  </HeadingPairs>
  <TitlesOfParts>
    <vt:vector size="11" baseType="lpstr">
      <vt:lpstr>Aptos Display</vt:lpstr>
      <vt:lpstr>Arial</vt:lpstr>
      <vt:lpstr>Arial Black</vt:lpstr>
      <vt:lpstr>Bookman Old Style</vt:lpstr>
      <vt:lpstr>Calibri</vt:lpstr>
      <vt:lpstr>Office Theme</vt:lpstr>
      <vt:lpstr>Scorecard presentation: Kyrgyzstan</vt:lpstr>
      <vt:lpstr>Cigarette tax policies in Kyrgyzstan, 2024</vt:lpstr>
      <vt:lpstr>How does Kyrgyzstan compare to other countries?</vt:lpstr>
      <vt:lpstr>How does Kyrgyzstan compare to other countries?</vt:lpstr>
      <vt:lpstr>Kyrgyzstan’s cigarette tax policies over time</vt:lpstr>
    </vt:vector>
  </TitlesOfParts>
  <LinksUpToDate>false</LinksUpToDate>
  <SharedDoc>false</SharedDoc>
  <HyperlinksChanged>false</HyperlinksChanged>
  <AppVersion>16.0000</AppVersion>
</Properties>
</file>

<file path=docProps/app0.xml><?xml version="1.0" encoding="utf-8"?>
<Properties xmlns="http://schemas.openxmlformats.org/officeDocument/2006/extended-properties" xmlns:vt="http://schemas.openxmlformats.org/officeDocument/2006/docPropsVTypes">
  <TotalTime>71</TotalTime>
  <Words>46</Words>
  <Application>Microsoft Office PowerPoint</Application>
  <PresentationFormat>On-screen Show (16:9)</PresentationFormat>
  <Paragraphs>14</Paragraphs>
  <Slides>4</Slides>
  <Notes>2</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4</vt:i4>
      </vt:variant>
    </vt:vector>
  </HeadingPairs>
  <TitlesOfParts>
    <vt:vector size="11" baseType="lpstr">
      <vt:lpstr>Aptos</vt:lpstr>
      <vt:lpstr>Aptos Display</vt:lpstr>
      <vt:lpstr>Arial</vt:lpstr>
      <vt:lpstr>Arial Black</vt:lpstr>
      <vt:lpstr>Bookman Old Style</vt:lpstr>
      <vt:lpstr>Calibri</vt:lpstr>
      <vt:lpstr>Office Theme</vt:lpstr>
      <vt:lpstr>Presentation Title</vt:lpstr>
      <vt:lpstr>Slide Title</vt:lpstr>
      <vt:lpstr>Section header</vt:lpstr>
      <vt:lpstr>Slide Title for Two-Content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keywords/>
  <cp:lastModifiedBy>Margaret Dorokhina</cp:lastModifiedBy>
  <cp:revision>2</cp:revision>
  <dcterms:created xsi:type="dcterms:W3CDTF">2026-01-20T21:13:49Z</dcterms:created>
  <dcterms:modified xsi:type="dcterms:W3CDTF">2026-02-16T01:05:01Z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biblio-config">
    <vt:lpwstr>True</vt:lpwstr>
  </property>
  <property fmtid="{D5CDD505-2E9C-101B-9397-08002B2CF9AE}" pid="3" name="editor_options">
    <vt:lpwstr/>
  </property>
  <property fmtid="{D5CDD505-2E9C-101B-9397-08002B2CF9AE}" pid="4" name="execute">
    <vt:lpwstr/>
  </property>
  <property fmtid="{D5CDD505-2E9C-101B-9397-08002B2CF9AE}" pid="5" name="header-includes">
    <vt:lpwstr/>
  </property>
  <property fmtid="{D5CDD505-2E9C-101B-9397-08002B2CF9AE}" pid="6" name="include-after">
    <vt:lpwstr/>
  </property>
  <property fmtid="{D5CDD505-2E9C-101B-9397-08002B2CF9AE}" pid="7" name="include-before">
    <vt:lpwstr/>
  </property>
  <property fmtid="{D5CDD505-2E9C-101B-9397-08002B2CF9AE}" pid="8" name="labels">
    <vt:lpwstr/>
  </property>
  <property fmtid="{D5CDD505-2E9C-101B-9397-08002B2CF9AE}" pid="9" name="params">
    <vt:lpwstr/>
  </property>
  <property fmtid="{D5CDD505-2E9C-101B-9397-08002B2CF9AE}" pid="10" name="toc-title">
    <vt:lpwstr>Table of contents</vt:lpwstr>
  </property>
</Properties>
</file>