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omments/modernComment_201_0.xml" ContentType="application/vnd.ms-powerpoint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10" r:id="rId2"/>
    <p:sldId id="511" r:id="rId3"/>
    <p:sldId id="512" r:id="rId4"/>
    <p:sldId id="5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82"/>
  </p:normalViewPr>
  <p:slideViewPr>
    <p:cSldViewPr snapToGrid="0">
      <p:cViewPr varScale="1">
        <p:scale>
          <a:sx n="92" d="100"/>
          <a:sy n="92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E9-E349-89F4-4011C0FEC9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3'!$B$1673:$F$1673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E9-E349-89F4-4011C0FEC9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72698973"/>
        <c:axId val="152520661"/>
      </c:barChart>
      <c:catAx>
        <c:axId val="97269897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52520661"/>
        <c:crosses val="autoZero"/>
        <c:auto val="1"/>
        <c:lblAlgn val="ctr"/>
        <c:lblOffset val="100"/>
        <c:noMultiLvlLbl val="0"/>
      </c:catAx>
      <c:valAx>
        <c:axId val="15252066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97269897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d9c6273-87c0-4b01-a290-021008fe1ff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B4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92-8145-A5CD-A0F7059FCC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3'!$A$1675:$A$1679</c:f>
              <c:strCache>
                <c:ptCount val="5"/>
                <c:pt idx="0">
                  <c:v>Malta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3'!$B$1674:$F$1674</c:f>
              <c:numCache>
                <c:formatCode>General</c:formatCode>
                <c:ptCount val="5"/>
                <c:pt idx="0" formatCode="0.00">
                  <c:v>3.125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92-8145-A5CD-A0F7059FCC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45394566"/>
        <c:axId val="842306341"/>
      </c:barChart>
      <c:catAx>
        <c:axId val="54539456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842306341"/>
        <c:crosses val="autoZero"/>
        <c:auto val="1"/>
        <c:lblAlgn val="ctr"/>
        <c:lblOffset val="100"/>
        <c:noMultiLvlLbl val="0"/>
      </c:catAx>
      <c:valAx>
        <c:axId val="84230634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54539456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02b5d9b-8cd8-4ee7-9286-ec777481ee57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3'!$A$1675</c:f>
              <c:strCache>
                <c:ptCount val="1"/>
                <c:pt idx="0">
                  <c:v>Malta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3'!$B$1675:$E$1675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C-CE4E-9946-01BD7AC38257}"/>
            </c:ext>
          </c:extLst>
        </c:ser>
        <c:ser>
          <c:idx val="1"/>
          <c:order val="1"/>
          <c:tx>
            <c:strRef>
              <c:f>'[Final to be sent to Bolu (1).xlsm]Slide 3'!$A$1676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3'!$B$1676:$E$1676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C-CE4E-9946-01BD7AC38257}"/>
            </c:ext>
          </c:extLst>
        </c:ser>
        <c:ser>
          <c:idx val="2"/>
          <c:order val="2"/>
          <c:tx>
            <c:strRef>
              <c:f>'[Final to be sent to Bolu (1).xlsm]Slide 3'!$A$1677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3'!$B$1677:$E$1677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DC-CE4E-9946-01BD7AC38257}"/>
            </c:ext>
          </c:extLst>
        </c:ser>
        <c:ser>
          <c:idx val="3"/>
          <c:order val="3"/>
          <c:tx>
            <c:strRef>
              <c:f>'[Final to be sent to Bolu (1).xlsm]Slide 3'!$A$1678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3'!$B$1678:$E$1678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DC-CE4E-9946-01BD7AC38257}"/>
            </c:ext>
          </c:extLst>
        </c:ser>
        <c:ser>
          <c:idx val="4"/>
          <c:order val="4"/>
          <c:tx>
            <c:strRef>
              <c:f>'[Final to be sent to Bolu (1).xlsm]Slide 3'!$A$1679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3'!$B$1679:$E$1679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DC-CE4E-9946-01BD7AC38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523641687"/>
        <c:axId val="263762091"/>
      </c:barChart>
      <c:catAx>
        <c:axId val="5236416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63762091"/>
        <c:crosses val="autoZero"/>
        <c:auto val="1"/>
        <c:lblAlgn val="ctr"/>
        <c:lblOffset val="100"/>
        <c:noMultiLvlLbl val="0"/>
      </c:catAx>
      <c:valAx>
        <c:axId val="26376209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52364168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8636966-e1cd-4632-93bd-dc9ebbb7ce61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3'!$A$1669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3'!$B$1669:$F$1669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4-6445-9E85-77926C63D7E5}"/>
            </c:ext>
          </c:extLst>
        </c:ser>
        <c:ser>
          <c:idx val="1"/>
          <c:order val="1"/>
          <c:tx>
            <c:strRef>
              <c:f>'[Final to be sent to Bolu (1).xlsm]Slide 3'!$A$1670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3'!$B$1670:$F$1670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4-6445-9E85-77926C63D7E5}"/>
            </c:ext>
          </c:extLst>
        </c:ser>
        <c:ser>
          <c:idx val="2"/>
          <c:order val="2"/>
          <c:tx>
            <c:strRef>
              <c:f>'[Final to be sent to Bolu (1).xlsm]Slide 3'!$A$1671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3'!$B$1671:$F$1671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4-6445-9E85-77926C63D7E5}"/>
            </c:ext>
          </c:extLst>
        </c:ser>
        <c:ser>
          <c:idx val="3"/>
          <c:order val="3"/>
          <c:tx>
            <c:strRef>
              <c:f>'[Final to be sent to Bolu (1).xlsm]Slide 3'!$A$1672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3'!$B$1672:$F$1672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F4-6445-9E85-77926C63D7E5}"/>
            </c:ext>
          </c:extLst>
        </c:ser>
        <c:ser>
          <c:idx val="4"/>
          <c:order val="4"/>
          <c:tx>
            <c:strRef>
              <c:f>'[Final to be sent to Bolu (1).xlsm]Slide 3'!$A$1673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3'!$B$1673:$F$1673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4-6445-9E85-77926C63D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809720179"/>
        <c:axId val="231976749"/>
      </c:barChart>
      <c:catAx>
        <c:axId val="80972017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31976749"/>
        <c:crosses val="autoZero"/>
        <c:auto val="1"/>
        <c:lblAlgn val="ctr"/>
        <c:lblOffset val="100"/>
        <c:noMultiLvlLbl val="0"/>
      </c:catAx>
      <c:valAx>
        <c:axId val="23197674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80972017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fcba817-787e-48eb-9efb-de952c78485d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2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B49775-EB02-304E-B69A-CE1AE71F3EAA}" authorId="{BEDA8EC2-1DF4-0A2D-CB98-30C34E806DAC}" status="resolved" created="2025-03-05T17:00:37.008">
    <pc:sldMkLst xmlns:pc="http://schemas.microsoft.com/office/powerpoint/2013/main/command">
      <pc:docMk/>
      <pc:sldMk cId="0" sldId="513"/>
    </pc:sldMkLst>
    <p188:replyLst>
      <p188:reply id="{35B04F2A-3744-F14F-8289-1D7E0D83C6DB}" authorId="{BEDA8EC2-1DF4-0A2D-CB98-30C34E806DAC}" created="2025-03-05T17:01:13.088">
        <p188:txBody>
          <a:bodyPr/>
          <a:lstStyle/>
          <a:p>
            <a:r>
              <a:rPr lang="en-US"/>
              <a:t>increased slightly in 2016 due to x, and then remained constant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3-08T14:38:41.233" authorId="{34061677-E6DB-BC3A-2E13-EDACCD741994}"/>
              </p223:rxn>
            </p223:reactions>
          </p:ext>
        </p188:extLst>
      </p188:reply>
    </p188:replyLst>
    <p188:txBody>
      <a:bodyPr/>
      <a:lstStyle/>
      <a:p>
        <a:r>
          <a:rPr lang="en-US"/>
          <a:t>double-check text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3-08T14:38:40.067" authorId="{34061677-E6DB-BC3A-2E13-EDACCD741994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2B153-EAA0-3342-AC70-A149B6AC290F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F6E19-91C9-B444-9CC5-1F8B7D002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6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2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4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3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7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9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18/10/relationships/comments" Target="../comments/modernComment_201_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10" Type="http://schemas.openxmlformats.org/officeDocument/2006/relationships/chart" Target="../charts/chart4.xm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" name="Chart 405"/>
          <p:cNvGraphicFramePr/>
          <p:nvPr/>
        </p:nvGraphicFramePr>
        <p:xfrm>
          <a:off x="1524000" y="1649361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Cigarette tax policies in Malta,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Malta’s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Malta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86726" y="2600142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Arrow: Right 2"/>
          <p:cNvSpPr/>
          <p:nvPr/>
        </p:nvSpPr>
        <p:spPr>
          <a:xfrm rot="16200000">
            <a:off x="9006899" y="2075883"/>
            <a:ext cx="1284789" cy="1091565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Malta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Malta’s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07" name="Chart 406"/>
          <p:cNvGraphicFramePr/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" name="Chart 407"/>
          <p:cNvGraphicFramePr/>
          <p:nvPr/>
        </p:nvGraphicFramePr>
        <p:xfrm>
          <a:off x="1524000" y="150050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Malta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757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Malta’s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551" y="1607401"/>
            <a:ext cx="2479666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Malta’s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00" y="616585"/>
            <a:ext cx="11513185" cy="51689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Malta's overall score slightly increased in 2016 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due to an increase in tax share of price, </a:t>
            </a: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then it remained constant until 2022. </a:t>
            </a:r>
            <a:endParaRPr kumimoji="0" lang="en-US" alt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4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8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409" name="Chart 408"/>
          <p:cNvGraphicFramePr/>
          <p:nvPr/>
        </p:nvGraphicFramePr>
        <p:xfrm>
          <a:off x="1524000" y="15113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Malta, 2022</vt:lpstr>
      <vt:lpstr>How does Malta compare to other countries?</vt:lpstr>
      <vt:lpstr>How does Malta compare to other countries?</vt:lpstr>
      <vt:lpstr>Malta’s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2025-03-12T16:54:28Z</dcterms:created>
  <dcterms:modified xsi:type="dcterms:W3CDTF">2025-03-12T16:55:03Z</dcterms:modified>
</cp:coreProperties>
</file>