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85" r:id="rId2"/>
    <p:sldId id="486" r:id="rId3"/>
    <p:sldId id="487" r:id="rId4"/>
    <p:sldId id="4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Final%20to%20be%20sent%20to%20Bolu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868-4CC7-99E4-E3CBE2757F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3'!$B$1329:$F$1329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2B-4743-B742-5B7A29E83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344976"/>
        <c:axId val="1083330576"/>
      </c:barChart>
      <c:catAx>
        <c:axId val="108334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330576"/>
        <c:crosses val="autoZero"/>
        <c:auto val="1"/>
        <c:lblAlgn val="ctr"/>
        <c:lblOffset val="100"/>
        <c:noMultiLvlLbl val="0"/>
      </c:catAx>
      <c:valAx>
        <c:axId val="10833305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344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4931839078928E-2"/>
          <c:y val="4.1495426689730767E-2"/>
          <c:w val="0.9532884346308117"/>
          <c:h val="0.869183415129516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B5-40E8-A8DA-B4EC284BA8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3'!$A$1331:$A$1335</c:f>
              <c:strCache>
                <c:ptCount val="5"/>
                <c:pt idx="0">
                  <c:v>Hungary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3'!$B$1330:$F$1330</c:f>
              <c:numCache>
                <c:formatCode>General</c:formatCode>
                <c:ptCount val="5"/>
                <c:pt idx="0" formatCode="0.00">
                  <c:v>3.125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5-40E8-A8DA-B4EC284BA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55976"/>
        <c:axId val="98356336"/>
      </c:barChart>
      <c:catAx>
        <c:axId val="9835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356336"/>
        <c:crosses val="autoZero"/>
        <c:auto val="1"/>
        <c:lblAlgn val="ctr"/>
        <c:lblOffset val="100"/>
        <c:noMultiLvlLbl val="0"/>
      </c:catAx>
      <c:valAx>
        <c:axId val="983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355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3'!$A$1331</c:f>
              <c:strCache>
                <c:ptCount val="1"/>
                <c:pt idx="0">
                  <c:v>Hungary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3'!$B$1331:$F$1331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FE8-43B9-A7FC-CB2968C9FD79}"/>
            </c:ext>
          </c:extLst>
        </c:ser>
        <c:ser>
          <c:idx val="1"/>
          <c:order val="1"/>
          <c:tx>
            <c:strRef>
              <c:f>'Slide 3'!$A$1332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3'!$B$1332:$F$1332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FE8-43B9-A7FC-CB2968C9FD79}"/>
            </c:ext>
          </c:extLst>
        </c:ser>
        <c:ser>
          <c:idx val="2"/>
          <c:order val="2"/>
          <c:tx>
            <c:strRef>
              <c:f>'Slide 3'!$A$1333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3'!$B$1333:$F$1333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FE8-43B9-A7FC-CB2968C9FD79}"/>
            </c:ext>
          </c:extLst>
        </c:ser>
        <c:ser>
          <c:idx val="3"/>
          <c:order val="3"/>
          <c:tx>
            <c:strRef>
              <c:f>'Slide 3'!$A$1334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3'!$B$1334:$F$1334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FE8-43B9-A7FC-CB2968C9FD79}"/>
            </c:ext>
          </c:extLst>
        </c:ser>
        <c:ser>
          <c:idx val="4"/>
          <c:order val="4"/>
          <c:tx>
            <c:strRef>
              <c:f>'Slide 3'!$A$1335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3'!$B$1335:$F$1335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FE8-43B9-A7FC-CB2968C9F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425136"/>
        <c:axId val="1083437616"/>
      </c:barChart>
      <c:catAx>
        <c:axId val="108342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37616"/>
        <c:crosses val="autoZero"/>
        <c:auto val="1"/>
        <c:lblAlgn val="ctr"/>
        <c:lblOffset val="100"/>
        <c:noMultiLvlLbl val="0"/>
      </c:catAx>
      <c:valAx>
        <c:axId val="10834376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251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3'!$A$1325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3'!$B$1325:$F$1325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 formatCode="0.0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D-4265-B9E1-A7EBDA9E6EC7}"/>
            </c:ext>
          </c:extLst>
        </c:ser>
        <c:ser>
          <c:idx val="1"/>
          <c:order val="1"/>
          <c:tx>
            <c:strRef>
              <c:f>'Slide 3'!$A$1326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3'!$B$1326:$F$1326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D-4265-B9E1-A7EBDA9E6EC7}"/>
            </c:ext>
          </c:extLst>
        </c:ser>
        <c:ser>
          <c:idx val="2"/>
          <c:order val="2"/>
          <c:tx>
            <c:strRef>
              <c:f>'Slide 3'!$A$1327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3'!$B$1327:$F$1327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D-4265-B9E1-A7EBDA9E6EC7}"/>
            </c:ext>
          </c:extLst>
        </c:ser>
        <c:ser>
          <c:idx val="3"/>
          <c:order val="3"/>
          <c:tx>
            <c:strRef>
              <c:f>'Slide 3'!$A$1328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3'!$B$1328:$F$1328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D-4265-B9E1-A7EBDA9E6EC7}"/>
            </c:ext>
          </c:extLst>
        </c:ser>
        <c:ser>
          <c:idx val="4"/>
          <c:order val="4"/>
          <c:tx>
            <c:strRef>
              <c:f>'Slide 3'!$A$1329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3'!$B$1329:$F$1329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3D-4265-B9E1-A7EBDA9E6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480336"/>
        <c:axId val="1083475056"/>
      </c:barChart>
      <c:catAx>
        <c:axId val="108348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75056"/>
        <c:crosses val="autoZero"/>
        <c:auto val="1"/>
        <c:lblAlgn val="ctr"/>
        <c:lblOffset val="100"/>
        <c:noMultiLvlLbl val="0"/>
      </c:catAx>
      <c:valAx>
        <c:axId val="10834750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803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7634A-243A-044D-BE99-E23A3B758EF8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71A3-2E41-F442-A6C3-AC3BE3AC2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9D27C-DCFB-5845-99B8-2F022B2B2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5308F-5652-2E52-1002-356937E4C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37311-F0E3-DCC5-2144-7217FDA0F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CAE3E-C4DD-1007-CA51-9B107A939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96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F91F-12AE-87E3-EAFF-C1B29FACE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57F65-8782-A360-647D-8B4F05D7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621D-A747-6EF3-AC4C-E70C3AB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D219-E3E8-29EF-FBC9-74C7F55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378-3AA6-C774-6FD4-7838539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C9-522C-45E4-9EE6-54667E6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9736-B26E-576B-DC6D-8CE17B34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4A1D-AE55-E9B0-B212-55C732B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9F5C-227D-2B3A-85F3-B08D17BF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1309-8D64-D8AE-84F4-3AF1AC7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EE842-341A-AF7C-C78F-8D3A464B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1616-FCC3-E5CB-CEBC-D067C519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67AA-0448-87E3-9AA7-9EF976C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3138-CE9D-3F2C-B9DF-6D83DF1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37AA-4939-D70D-694D-85399AA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009-D788-5820-21F5-5314BBF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5406-ED23-B80E-F24B-74BFE1A2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3C9-785A-E000-ECDC-8AC7E37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C98A-85E5-EDD8-1F21-5D3CEC8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7B41-26A6-1CBA-B2D1-6C33610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9C93-54B4-94CA-D83A-19C1E19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978C-0D81-680E-1841-DCAE19E2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E8E1-1384-B3BD-E620-140527E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153B-08B8-4A58-2C1C-CAD0E23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D74B-84D7-1851-011A-9355B53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91FE-224B-2565-1770-9F22658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B99C-CDFB-3144-0A49-4120C12F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AD0DD-9B1A-FA01-9965-ECD47A22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17C-4FA3-B689-60DC-3A7C9512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49A78-B369-FBEB-132E-C2F51B92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DB66-0118-AEC1-947A-0EB4FCA8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096-3E2A-B653-E225-E8BFED0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F35-AFA6-9BB0-1AC2-8E3BA755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60F9-AC45-6A39-72E0-22E166EB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CCAA5-06F9-796F-42B7-4382310F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4A9E-53CC-A382-7A3E-76852E55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89E51-32F2-128D-6CAE-85D27AE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2544-5654-4C40-3EAC-55572A9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38C4E-D794-E3EB-9ACD-A1E37AE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A601-5F4E-F13A-88D1-948702D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90A90-BDF5-9728-98CF-ABD7FCB1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4BE-8E14-DAB0-6E62-32597F94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94ED-7FFC-9C6A-32E2-6B93BEC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E938-1F28-F489-31AD-6BFC4F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FC66-E9D7-3201-6F61-94FCC62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523B-9BA9-33B6-507D-F086BBE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57A-56E9-D308-1E28-89F6432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830-4E08-B2B1-3D45-A8F70E7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2C105-C005-8FED-AD1E-96319A12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E3CF-A012-A53D-0F06-E803DAD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7885-736B-A524-E0DE-9A86A1B9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C2B-FF99-4AEB-BA94-E76CDCC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643-73EE-6CDC-B4BB-F6884D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0769D-0100-AF2A-96EB-5DAA8307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282F-4C86-7E41-C693-D55A36DD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2A50-C300-EE08-98FF-74ED21F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685C-3793-BE53-7084-8D1134D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A82B-B8C9-4E79-F707-AA6664C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55F-3BC0-CD28-FA5F-D6D4FB55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B6EC5-37FF-96E1-66CF-3154AA5F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CC0F-E1F5-1C6E-58AD-341394C5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06F-7E96-548C-90FA-B9E4BAEA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C1F1-4599-1366-C22E-3434285EF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AF9A4-2A70-E907-2A77-38C68F4E9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7A5BD-C073-83BD-4AA2-4C33B2DC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Hungary,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34B6-17A9-46A3-C612-9380EB4E261F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Hungary’s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1E7FB-2038-7C4B-A90C-492C3A0F06C9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Hungary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067502-CE2B-839A-7049-B350949F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C67BFF-D4F0-08A4-3F8B-769010874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0D096-EAEA-1665-7817-F7A6E043B42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5BAF71B2-8C03-1A70-F9FE-67539FA65602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3E498EB-DBDA-A6FA-FA63-F07D9DB9D78F}"/>
              </a:ext>
            </a:extLst>
          </p:cNvPr>
          <p:cNvGraphicFramePr>
            <a:graphicFrameLocks/>
          </p:cNvGraphicFramePr>
          <p:nvPr/>
        </p:nvGraphicFramePr>
        <p:xfrm>
          <a:off x="1524000" y="184730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512536B-3421-EF14-BE56-B080F5694DE2}"/>
              </a:ext>
            </a:extLst>
          </p:cNvPr>
          <p:cNvSpPr/>
          <p:nvPr/>
        </p:nvSpPr>
        <p:spPr>
          <a:xfrm>
            <a:off x="9778938" y="261228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DB3B80D-7AF7-53B4-08E5-1CA1A08A1837}"/>
              </a:ext>
            </a:extLst>
          </p:cNvPr>
          <p:cNvSpPr/>
          <p:nvPr/>
        </p:nvSpPr>
        <p:spPr>
          <a:xfrm rot="16200000">
            <a:off x="9049436" y="2102484"/>
            <a:ext cx="1197004" cy="1091867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897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5529-043C-BD26-A39E-99953D03F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36AF4-6C58-EC98-A9A5-47070EBC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Hungary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2905D-2BD2-D863-1CC3-92AE22BE44AB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Hungary’s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5BAE84-1FC0-325A-A035-1355227DA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8E8FF-9A55-1050-FF6E-80FD88797A0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5D52-C9F7-B8E1-4E78-74C7A81D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7789A51A-79C0-9CE9-1109-94CE1CA3DA49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BDB1AE-F159-380A-FEF4-A30EDB9AF516}"/>
              </a:ext>
            </a:extLst>
          </p:cNvPr>
          <p:cNvGraphicFramePr>
            <a:graphicFrameLocks/>
          </p:cNvGraphicFramePr>
          <p:nvPr/>
        </p:nvGraphicFramePr>
        <p:xfrm>
          <a:off x="1524000" y="160293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840775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E3C7-C91E-75A6-E5C2-A6C3D838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EFC42-3002-F709-FF15-CE8F52E0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Hungary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AAFD8-4C52-5B3C-7426-B7259076A115}"/>
              </a:ext>
            </a:extLst>
          </p:cNvPr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Hungary’s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074088-A242-D4BD-E0E5-F402CF84F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14EE0-BB1F-9B86-3E03-2CEF46A8F6D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5F252-9DDB-1A22-F4A8-A65A332968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103DA90C-606D-39A9-83C7-98D203AD2A6D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815A77-70C9-09F7-6DC6-10913FBFEE93}"/>
              </a:ext>
            </a:extLst>
          </p:cNvPr>
          <p:cNvGraphicFramePr>
            <a:graphicFrameLocks/>
          </p:cNvGraphicFramePr>
          <p:nvPr/>
        </p:nvGraphicFramePr>
        <p:xfrm>
          <a:off x="1524000" y="147278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833DEC7-A47A-E9FD-BBB2-9B7C48CC7E96}"/>
              </a:ext>
            </a:extLst>
          </p:cNvPr>
          <p:cNvSpPr/>
          <p:nvPr/>
        </p:nvSpPr>
        <p:spPr>
          <a:xfrm>
            <a:off x="3958540" y="1700634"/>
            <a:ext cx="2033489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7799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12A62-29B8-50B3-D0E3-87667E32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1FAEA-CFC1-51FD-23D1-52EBCD58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Hungary’s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97FF0-2DA5-9E69-10D9-90AC1EB7A370}"/>
              </a:ext>
            </a:extLst>
          </p:cNvPr>
          <p:cNvSpPr txBox="1"/>
          <p:nvPr/>
        </p:nvSpPr>
        <p:spPr>
          <a:xfrm>
            <a:off x="752308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Hungary's overall score decreased over time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largely due to a failure to reduce affordability.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CDD83A45-AED8-77B5-FD4F-3B283B558E9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5E7FFA-2D2C-A202-468F-A28AB66D3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19CCF-FEB8-DC53-583B-3D71A45153C1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17AC8-6677-F3ED-2EA2-09F147CE28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5C8B241-8D88-6C10-BFB8-86B5DDA9D589}"/>
              </a:ext>
            </a:extLst>
          </p:cNvPr>
          <p:cNvGraphicFramePr>
            <a:graphicFrameLocks/>
          </p:cNvGraphicFramePr>
          <p:nvPr/>
        </p:nvGraphicFramePr>
        <p:xfrm>
          <a:off x="1524000" y="142512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039753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Hungary, 2022</vt:lpstr>
      <vt:lpstr>How does Hungary compare to other countries?</vt:lpstr>
      <vt:lpstr>How does Hungary compare to other countries?</vt:lpstr>
      <vt:lpstr>Hungary’s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Margaret Dorokhina</cp:lastModifiedBy>
  <cp:revision>2</cp:revision>
  <dcterms:created xsi:type="dcterms:W3CDTF">2025-04-10T19:04:15Z</dcterms:created>
  <dcterms:modified xsi:type="dcterms:W3CDTF">2025-04-11T15:53:45Z</dcterms:modified>
</cp:coreProperties>
</file>