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20" r:id="rId2"/>
    <p:sldId id="421" r:id="rId3"/>
    <p:sldId id="422" r:id="rId4"/>
    <p:sldId id="4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9-6849-AF44-211319719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3'!$B$979:$F$979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9-6849-AF44-211319719C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142320"/>
        <c:axId val="778868720"/>
      </c:barChart>
      <c:catAx>
        <c:axId val="38414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68720"/>
        <c:crosses val="autoZero"/>
        <c:auto val="1"/>
        <c:lblAlgn val="ctr"/>
        <c:lblOffset val="100"/>
        <c:noMultiLvlLbl val="0"/>
      </c:catAx>
      <c:valAx>
        <c:axId val="7788687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142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D-A94B-9754-B2B8EFF5F7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3'!$A$979,'Slide 3'!$A$980,'Slide 3'!$A$981,'Slide 3'!$A$982,'Slide 3'!$A$983)</c:f>
              <c:strCache>
                <c:ptCount val="5"/>
                <c:pt idx="0">
                  <c:v>Cyprus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3'!$B$984:$F$984</c:f>
              <c:numCache>
                <c:formatCode>General</c:formatCode>
                <c:ptCount val="5"/>
                <c:pt idx="0" formatCode="0.00">
                  <c:v>2.375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D-A94B-9754-B2B8EFF5F7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3316624"/>
        <c:axId val="709194512"/>
      </c:barChart>
      <c:catAx>
        <c:axId val="124331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194512"/>
        <c:crosses val="autoZero"/>
        <c:auto val="1"/>
        <c:lblAlgn val="ctr"/>
        <c:lblOffset val="100"/>
        <c:noMultiLvlLbl val="0"/>
      </c:catAx>
      <c:valAx>
        <c:axId val="7091945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316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3'!$A$979</c:f>
              <c:strCache>
                <c:ptCount val="1"/>
                <c:pt idx="0">
                  <c:v>Cyprus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3'!$B$979:$E$979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8-524E-99B5-FB33332D4EDE}"/>
            </c:ext>
          </c:extLst>
        </c:ser>
        <c:ser>
          <c:idx val="1"/>
          <c:order val="1"/>
          <c:tx>
            <c:strRef>
              <c:f>'Slide 3'!$A$980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3'!$B$980:$E$980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8-524E-99B5-FB33332D4EDE}"/>
            </c:ext>
          </c:extLst>
        </c:ser>
        <c:ser>
          <c:idx val="2"/>
          <c:order val="2"/>
          <c:tx>
            <c:strRef>
              <c:f>'Slide 3'!$A$981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3'!$B$981:$E$981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8-524E-99B5-FB33332D4EDE}"/>
            </c:ext>
          </c:extLst>
        </c:ser>
        <c:ser>
          <c:idx val="3"/>
          <c:order val="3"/>
          <c:tx>
            <c:strRef>
              <c:f>'Slide 3'!$A$982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3'!$B$982:$E$982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8-524E-99B5-FB33332D4EDE}"/>
            </c:ext>
          </c:extLst>
        </c:ser>
        <c:ser>
          <c:idx val="4"/>
          <c:order val="4"/>
          <c:tx>
            <c:strRef>
              <c:f>'Slide 3'!$A$983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3'!$B$983:$E$983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8-524E-99B5-FB33332D4E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5813520"/>
        <c:axId val="878646032"/>
      </c:barChart>
      <c:catAx>
        <c:axId val="92581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646032"/>
        <c:crosses val="autoZero"/>
        <c:auto val="1"/>
        <c:lblAlgn val="ctr"/>
        <c:lblOffset val="100"/>
        <c:noMultiLvlLbl val="0"/>
      </c:catAx>
      <c:valAx>
        <c:axId val="8786460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8135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3'!$A$985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3'!$B$985:$F$985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7-C644-958B-94C6BA211D55}"/>
            </c:ext>
          </c:extLst>
        </c:ser>
        <c:ser>
          <c:idx val="1"/>
          <c:order val="1"/>
          <c:tx>
            <c:strRef>
              <c:f>'Slide 3'!$A$986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3'!$B$986:$F$986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7-C644-958B-94C6BA211D55}"/>
            </c:ext>
          </c:extLst>
        </c:ser>
        <c:ser>
          <c:idx val="2"/>
          <c:order val="2"/>
          <c:tx>
            <c:strRef>
              <c:f>'Slide 3'!$A$987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3'!$B$987:$F$987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77-C644-958B-94C6BA211D55}"/>
            </c:ext>
          </c:extLst>
        </c:ser>
        <c:ser>
          <c:idx val="3"/>
          <c:order val="3"/>
          <c:tx>
            <c:strRef>
              <c:f>'Slide 3'!$A$988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3'!$B$988:$F$988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77-C644-958B-94C6BA211D55}"/>
            </c:ext>
          </c:extLst>
        </c:ser>
        <c:ser>
          <c:idx val="4"/>
          <c:order val="4"/>
          <c:tx>
            <c:strRef>
              <c:f>'Slide 3'!$A$989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3'!$B$989:$F$989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3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7-C644-958B-94C6BA211D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1208047"/>
        <c:axId val="988797712"/>
      </c:barChart>
      <c:catAx>
        <c:axId val="167120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797712"/>
        <c:crosses val="autoZero"/>
        <c:auto val="1"/>
        <c:lblAlgn val="ctr"/>
        <c:lblOffset val="100"/>
        <c:noMultiLvlLbl val="0"/>
      </c:catAx>
      <c:valAx>
        <c:axId val="9887977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2080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8E63-AC65-3C43-A2F4-F9B9989ACA0D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93A90-31CA-5B49-9A39-4A0FBCB89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6AC8-5FCF-FC45-93F5-2FF2E3577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456C5-B761-2369-C947-D93F8E322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41C6A-634E-3990-8319-7BC9A9B99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38972-E6D4-BE2B-4619-6590B3D24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4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677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4999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F3C4C-1095-6E85-6364-72A388C6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311F62-7867-E20C-750F-9D7463CAC653}"/>
              </a:ext>
            </a:extLst>
          </p:cNvPr>
          <p:cNvGraphicFramePr>
            <a:graphicFrameLocks/>
          </p:cNvGraphicFramePr>
          <p:nvPr/>
        </p:nvGraphicFramePr>
        <p:xfrm>
          <a:off x="1524000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78CB547-4810-13D9-1A41-D9659A7B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Cyprus,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3443B-CE75-3853-B108-9CEC16DC0085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Cyprus’s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3A70D-0019-A63E-2C5D-E3A40FF0903A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Cyprus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B0B414-5230-37C1-AD5C-773E8C0B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3ECFBB-09D0-C5CE-7417-C85B686C7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118755-1C1A-88A4-731C-B3A4F0115841}"/>
              </a:ext>
            </a:extLst>
          </p:cNvPr>
          <p:cNvSpPr/>
          <p:nvPr/>
        </p:nvSpPr>
        <p:spPr>
          <a:xfrm>
            <a:off x="9835174" y="2819759"/>
            <a:ext cx="1643252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CD4AE-C1B4-0A67-82E6-11552C625166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84319EFD-0185-C83C-A102-675951AC464B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4892EBE-5534-BEE5-5500-13C953C9D6CA}"/>
              </a:ext>
            </a:extLst>
          </p:cNvPr>
          <p:cNvSpPr/>
          <p:nvPr/>
        </p:nvSpPr>
        <p:spPr>
          <a:xfrm>
            <a:off x="9119080" y="1915297"/>
            <a:ext cx="1041400" cy="179310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837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69374-5C42-E2BC-0939-A0C37BF3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52927A-A139-D3FF-69C5-E89327F9A3B9}"/>
              </a:ext>
            </a:extLst>
          </p:cNvPr>
          <p:cNvGraphicFramePr>
            <a:graphicFrameLocks/>
          </p:cNvGraphicFramePr>
          <p:nvPr/>
        </p:nvGraphicFramePr>
        <p:xfrm>
          <a:off x="1524000" y="16014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6260E48-D144-80C5-2571-81BC2D62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31418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Cyprus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C2A26-D766-276E-A628-0F6BF98062F7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Cyprus’s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677F02F-BFB5-89ED-25BE-867CABEB3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9CC5F-5A1D-414C-F46F-EB8D121FA8F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4332C-BD41-4668-526B-CF78E55036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95655EFE-7A67-6BA5-46AC-8E37C7386FD6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522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5E595-5C1B-4650-2EA5-BFEECCD9C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332A1F-6D89-6056-A0AD-53F5E5868D12}"/>
              </a:ext>
            </a:extLst>
          </p:cNvPr>
          <p:cNvGraphicFramePr>
            <a:graphicFrameLocks/>
          </p:cNvGraphicFramePr>
          <p:nvPr/>
        </p:nvGraphicFramePr>
        <p:xfrm>
          <a:off x="1524000" y="17448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CCA5AE-8FEF-2103-45C1-8157B49E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335871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Cyprus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0E747-AC7D-5468-2B02-04A8A2B8D0D3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Cyprus’s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E1F243-AEF1-DC15-5345-C8554A723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9551F-9285-AACB-7717-03E4B03CF56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44775-E34F-9344-0762-E1DDA8D96F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049650E7-D71E-481B-BB9F-B1CF2F8D1C35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E46E9-67E0-06AE-E4F6-87898C8A0E87}"/>
              </a:ext>
            </a:extLst>
          </p:cNvPr>
          <p:cNvSpPr/>
          <p:nvPr/>
        </p:nvSpPr>
        <p:spPr>
          <a:xfrm>
            <a:off x="4254388" y="1934576"/>
            <a:ext cx="2021157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368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212EB-97D4-1C2E-5581-828E947D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24E511-BA28-5B90-02E7-8A66E9B98E21}"/>
              </a:ext>
            </a:extLst>
          </p:cNvPr>
          <p:cNvGraphicFramePr>
            <a:graphicFrameLocks/>
          </p:cNvGraphicFramePr>
          <p:nvPr/>
        </p:nvGraphicFramePr>
        <p:xfrm>
          <a:off x="1524000" y="151323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E63E82B-27F2-401B-1723-39B020E2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Cyprus’s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80724-CFF5-7298-D22B-359B25793E16}"/>
              </a:ext>
            </a:extLst>
          </p:cNvPr>
          <p:cNvSpPr txBox="1"/>
          <p:nvPr/>
        </p:nvSpPr>
        <p:spPr>
          <a:xfrm>
            <a:off x="234950" y="89122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Cyprus's overall score decreased in 2018, and remained at same level until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failure to reduce cigarette affordability over time.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72FE6E5-773A-0C62-0368-58FD8F2E7D4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0F1BA8-C50D-F90D-5A5D-2641AC52F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C3329-96BF-8BF5-E84F-678901918D99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865E3-4556-4F0F-2E07-EF81F64B4F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57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Macintosh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Cyprus, 2022</vt:lpstr>
      <vt:lpstr>How does Cyprus compare to other countries?</vt:lpstr>
      <vt:lpstr>How does Cyprus compare to other countries?</vt:lpstr>
      <vt:lpstr>Cyprus’s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2025-02-03T06:27:55Z</dcterms:created>
  <dcterms:modified xsi:type="dcterms:W3CDTF">2025-02-03T06:28:21Z</dcterms:modified>
</cp:coreProperties>
</file>